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26" r:id="rId1"/>
    <p:sldMasterId id="2147483838" r:id="rId2"/>
  </p:sldMasterIdLst>
  <p:notesMasterIdLst>
    <p:notesMasterId r:id="rId8"/>
  </p:notesMasterIdLst>
  <p:handoutMasterIdLst>
    <p:handoutMasterId r:id="rId9"/>
  </p:handoutMasterIdLst>
  <p:sldIdLst>
    <p:sldId id="415" r:id="rId3"/>
    <p:sldId id="438" r:id="rId4"/>
    <p:sldId id="440" r:id="rId5"/>
    <p:sldId id="442" r:id="rId6"/>
    <p:sldId id="441" r:id="rId7"/>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A2"/>
    <a:srgbClr val="0067A2"/>
    <a:srgbClr val="0067A4"/>
    <a:srgbClr val="0066A6"/>
    <a:srgbClr val="0061A6"/>
    <a:srgbClr val="1668A6"/>
    <a:srgbClr val="F5BD44"/>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85836" autoAdjust="0"/>
  </p:normalViewPr>
  <p:slideViewPr>
    <p:cSldViewPr>
      <p:cViewPr>
        <p:scale>
          <a:sx n="75" d="100"/>
          <a:sy n="75" d="100"/>
        </p:scale>
        <p:origin x="-930"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5659" cy="496332"/>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cs typeface="ＭＳ Ｐゴシック" charset="0"/>
              </a:defRPr>
            </a:lvl1pPr>
          </a:lstStyle>
          <a:p>
            <a:pPr>
              <a:defRPr/>
            </a:pPr>
            <a:endParaRPr lang="de-DE"/>
          </a:p>
        </p:txBody>
      </p:sp>
      <p:sp>
        <p:nvSpPr>
          <p:cNvPr id="19459" name="Rectangle 3"/>
          <p:cNvSpPr>
            <a:spLocks noGrp="1" noChangeArrowheads="1"/>
          </p:cNvSpPr>
          <p:nvPr>
            <p:ph type="dt" sz="quarter" idx="1"/>
          </p:nvPr>
        </p:nvSpPr>
        <p:spPr bwMode="auto">
          <a:xfrm>
            <a:off x="3852016" y="0"/>
            <a:ext cx="2945659" cy="496332"/>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cs typeface="ＭＳ Ｐゴシック" charset="0"/>
              </a:defRPr>
            </a:lvl1pPr>
          </a:lstStyle>
          <a:p>
            <a:pPr>
              <a:defRPr/>
            </a:pPr>
            <a:endParaRPr lang="de-DE"/>
          </a:p>
        </p:txBody>
      </p:sp>
      <p:sp>
        <p:nvSpPr>
          <p:cNvPr id="19460" name="Rectangle 4"/>
          <p:cNvSpPr>
            <a:spLocks noGrp="1" noChangeArrowheads="1"/>
          </p:cNvSpPr>
          <p:nvPr>
            <p:ph type="ftr" sz="quarter" idx="2"/>
          </p:nvPr>
        </p:nvSpPr>
        <p:spPr bwMode="auto">
          <a:xfrm>
            <a:off x="0" y="9430306"/>
            <a:ext cx="2945659" cy="496332"/>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cs typeface="ＭＳ Ｐゴシック" charset="0"/>
              </a:defRPr>
            </a:lvl1pPr>
          </a:lstStyle>
          <a:p>
            <a:pPr>
              <a:defRPr/>
            </a:pPr>
            <a:endParaRPr lang="de-DE"/>
          </a:p>
        </p:txBody>
      </p:sp>
      <p:sp>
        <p:nvSpPr>
          <p:cNvPr id="19461" name="Rectangle 5"/>
          <p:cNvSpPr>
            <a:spLocks noGrp="1" noChangeArrowheads="1"/>
          </p:cNvSpPr>
          <p:nvPr>
            <p:ph type="sldNum" sz="quarter" idx="3"/>
          </p:nvPr>
        </p:nvSpPr>
        <p:spPr bwMode="auto">
          <a:xfrm>
            <a:off x="3852016" y="9430306"/>
            <a:ext cx="2945659" cy="496332"/>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charset="0"/>
                <a:cs typeface="ＭＳ Ｐゴシック" charset="0"/>
              </a:defRPr>
            </a:lvl1pPr>
          </a:lstStyle>
          <a:p>
            <a:pPr>
              <a:defRPr/>
            </a:pPr>
            <a:fld id="{189AD677-5DF3-46F2-8E15-12F17EBB18F9}" type="slidenum">
              <a:rPr lang="de-DE"/>
              <a:pPr>
                <a:defRPr/>
              </a:pPr>
              <a:t>‹Nr.›</a:t>
            </a:fld>
            <a:endParaRPr lang="de-DE"/>
          </a:p>
        </p:txBody>
      </p:sp>
    </p:spTree>
    <p:extLst>
      <p:ext uri="{BB962C8B-B14F-4D97-AF65-F5344CB8AC3E}">
        <p14:creationId xmlns:p14="http://schemas.microsoft.com/office/powerpoint/2010/main" val="976388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cs typeface="ＭＳ Ｐゴシック" charset="0"/>
              </a:defRPr>
            </a:lvl1pPr>
          </a:lstStyle>
          <a:p>
            <a:pPr>
              <a:defRPr/>
            </a:pPr>
            <a:endParaRPr lang="de-DE"/>
          </a:p>
        </p:txBody>
      </p:sp>
      <p:sp>
        <p:nvSpPr>
          <p:cNvPr id="6147" name="Rectangle 3"/>
          <p:cNvSpPr>
            <a:spLocks noGrp="1" noChangeArrowheads="1"/>
          </p:cNvSpPr>
          <p:nvPr>
            <p:ph type="dt" idx="1"/>
          </p:nvPr>
        </p:nvSpPr>
        <p:spPr bwMode="auto">
          <a:xfrm>
            <a:off x="3852016" y="0"/>
            <a:ext cx="2945659" cy="496332"/>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cs typeface="ＭＳ Ｐゴシック" charset="0"/>
              </a:defRPr>
            </a:lvl1pPr>
          </a:lstStyle>
          <a:p>
            <a:pPr>
              <a:defRPr/>
            </a:pPr>
            <a:endParaRPr lang="de-DE"/>
          </a:p>
        </p:txBody>
      </p:sp>
      <p:sp>
        <p:nvSpPr>
          <p:cNvPr id="327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357" y="4715153"/>
            <a:ext cx="4984962" cy="4466987"/>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p:cNvSpPr>
            <a:spLocks noGrp="1" noChangeArrowheads="1"/>
          </p:cNvSpPr>
          <p:nvPr>
            <p:ph type="ftr" sz="quarter" idx="4"/>
          </p:nvPr>
        </p:nvSpPr>
        <p:spPr bwMode="auto">
          <a:xfrm>
            <a:off x="0" y="9430306"/>
            <a:ext cx="2945659" cy="496332"/>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cs typeface="ＭＳ Ｐゴシック" charset="0"/>
              </a:defRPr>
            </a:lvl1pPr>
          </a:lstStyle>
          <a:p>
            <a:pPr>
              <a:defRPr/>
            </a:pPr>
            <a:endParaRPr lang="de-DE"/>
          </a:p>
        </p:txBody>
      </p:sp>
      <p:sp>
        <p:nvSpPr>
          <p:cNvPr id="6151" name="Rectangle 7"/>
          <p:cNvSpPr>
            <a:spLocks noGrp="1" noChangeArrowheads="1"/>
          </p:cNvSpPr>
          <p:nvPr>
            <p:ph type="sldNum" sz="quarter" idx="5"/>
          </p:nvPr>
        </p:nvSpPr>
        <p:spPr bwMode="auto">
          <a:xfrm>
            <a:off x="3852016" y="9430306"/>
            <a:ext cx="2945659" cy="496332"/>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charset="0"/>
                <a:cs typeface="ＭＳ Ｐゴシック" charset="0"/>
              </a:defRPr>
            </a:lvl1pPr>
          </a:lstStyle>
          <a:p>
            <a:pPr>
              <a:defRPr/>
            </a:pPr>
            <a:fld id="{D028BDE8-25CD-463C-946A-DF2E94BAEF7F}" type="slidenum">
              <a:rPr lang="de-DE"/>
              <a:pPr>
                <a:defRPr/>
              </a:pPr>
              <a:t>‹Nr.›</a:t>
            </a:fld>
            <a:endParaRPr lang="de-DE"/>
          </a:p>
        </p:txBody>
      </p:sp>
    </p:spTree>
    <p:extLst>
      <p:ext uri="{BB962C8B-B14F-4D97-AF65-F5344CB8AC3E}">
        <p14:creationId xmlns:p14="http://schemas.microsoft.com/office/powerpoint/2010/main" val="1359177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D028BDE8-25CD-463C-946A-DF2E94BAEF7F}" type="slidenum">
              <a:rPr lang="de-DE" smtClean="0"/>
              <a:pPr>
                <a:defRPr/>
              </a:pPr>
              <a:t>1</a:t>
            </a:fld>
            <a:endParaRPr lang="de-DE"/>
          </a:p>
        </p:txBody>
      </p:sp>
    </p:spTree>
    <p:extLst>
      <p:ext uri="{BB962C8B-B14F-4D97-AF65-F5344CB8AC3E}">
        <p14:creationId xmlns:p14="http://schemas.microsoft.com/office/powerpoint/2010/main" val="98927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F0E9972C-1C0E-4B3B-B560-07E1597F5BDE}" type="slidenum">
              <a:rPr lang="en-US" altLang="de-DE" sz="1200">
                <a:latin typeface="Times New Roman" pitchFamily="18" charset="0"/>
              </a:rPr>
              <a:pPr algn="r" eaLnBrk="1" hangingPunct="1"/>
              <a:t>2</a:t>
            </a:fld>
            <a:endParaRPr lang="en-US" altLang="de-DE" sz="1200">
              <a:latin typeface="Times New Roman" pitchFamily="18" charset="0"/>
            </a:endParaRPr>
          </a:p>
        </p:txBody>
      </p:sp>
      <p:sp>
        <p:nvSpPr>
          <p:cNvPr id="109571" name="Rectangle 2"/>
          <p:cNvSpPr>
            <a:spLocks noChangeArrowheads="1" noTextEdit="1"/>
          </p:cNvSpPr>
          <p:nvPr>
            <p:ph type="sldImg"/>
          </p:nvPr>
        </p:nvSpPr>
        <p:spPr>
          <a:xfrm>
            <a:off x="585788" y="261938"/>
            <a:ext cx="5681662" cy="4262437"/>
          </a:xfrm>
          <a:ln/>
        </p:spPr>
      </p:sp>
      <p:sp>
        <p:nvSpPr>
          <p:cNvPr id="109572" name="Rectangle 3"/>
          <p:cNvSpPr>
            <a:spLocks noGrp="1" noChangeArrowheads="1"/>
          </p:cNvSpPr>
          <p:nvPr>
            <p:ph type="body" idx="1"/>
          </p:nvPr>
        </p:nvSpPr>
        <p:spPr>
          <a:xfrm>
            <a:off x="391812" y="4673792"/>
            <a:ext cx="5936950" cy="4542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endParaRPr lang="de-DE" altLang="de-DE" sz="100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BB2A6AD8-1B34-4DDB-858F-28437081126F}" type="slidenum">
              <a:rPr lang="en-US" altLang="de-DE" sz="1200">
                <a:latin typeface="Times New Roman" pitchFamily="18" charset="0"/>
              </a:rPr>
              <a:pPr algn="r" eaLnBrk="1" hangingPunct="1"/>
              <a:t>3</a:t>
            </a:fld>
            <a:endParaRPr lang="en-US" altLang="de-DE" sz="1200">
              <a:latin typeface="Times New Roman" pitchFamily="18" charset="0"/>
            </a:endParaRPr>
          </a:p>
        </p:txBody>
      </p:sp>
      <p:sp>
        <p:nvSpPr>
          <p:cNvPr id="131075" name="Rectangle 2"/>
          <p:cNvSpPr>
            <a:spLocks noChangeArrowheads="1" noTextEdit="1"/>
          </p:cNvSpPr>
          <p:nvPr>
            <p:ph type="sldImg"/>
          </p:nvPr>
        </p:nvSpPr>
        <p:spPr>
          <a:xfrm>
            <a:off x="585788" y="261938"/>
            <a:ext cx="5681662" cy="4262437"/>
          </a:xfrm>
          <a:ln/>
        </p:spPr>
      </p:sp>
      <p:sp>
        <p:nvSpPr>
          <p:cNvPr id="131076" name="Rectangle 3"/>
          <p:cNvSpPr>
            <a:spLocks noGrp="1" noChangeArrowheads="1"/>
          </p:cNvSpPr>
          <p:nvPr>
            <p:ph type="body" idx="1"/>
          </p:nvPr>
        </p:nvSpPr>
        <p:spPr>
          <a:xfrm>
            <a:off x="391812" y="4673792"/>
            <a:ext cx="5936950" cy="4542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endParaRPr lang="de-DE" altLang="de-DE" sz="100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BB2A6AD8-1B34-4DDB-858F-28437081126F}" type="slidenum">
              <a:rPr lang="en-US" altLang="de-DE" sz="1200">
                <a:latin typeface="Times New Roman" pitchFamily="18" charset="0"/>
              </a:rPr>
              <a:pPr algn="r" eaLnBrk="1" hangingPunct="1"/>
              <a:t>4</a:t>
            </a:fld>
            <a:endParaRPr lang="en-US" altLang="de-DE" sz="1200">
              <a:latin typeface="Times New Roman" pitchFamily="18" charset="0"/>
            </a:endParaRPr>
          </a:p>
        </p:txBody>
      </p:sp>
      <p:sp>
        <p:nvSpPr>
          <p:cNvPr id="131075" name="Rectangle 2"/>
          <p:cNvSpPr>
            <a:spLocks noChangeArrowheads="1" noTextEdit="1"/>
          </p:cNvSpPr>
          <p:nvPr>
            <p:ph type="sldImg"/>
          </p:nvPr>
        </p:nvSpPr>
        <p:spPr>
          <a:xfrm>
            <a:off x="585788" y="261938"/>
            <a:ext cx="5681662" cy="4262437"/>
          </a:xfrm>
          <a:ln/>
        </p:spPr>
      </p:sp>
      <p:sp>
        <p:nvSpPr>
          <p:cNvPr id="131076" name="Rectangle 3"/>
          <p:cNvSpPr>
            <a:spLocks noGrp="1" noChangeArrowheads="1"/>
          </p:cNvSpPr>
          <p:nvPr>
            <p:ph type="body" idx="1"/>
          </p:nvPr>
        </p:nvSpPr>
        <p:spPr>
          <a:xfrm>
            <a:off x="391812" y="4673792"/>
            <a:ext cx="5936950" cy="4542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endParaRPr lang="de-DE" altLang="de-DE" sz="100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617E74F7-77C1-4F85-94DC-4C31E2523494}" type="slidenum">
              <a:rPr lang="en-US" altLang="de-DE" sz="1200">
                <a:latin typeface="Times New Roman" pitchFamily="18" charset="0"/>
              </a:rPr>
              <a:pPr algn="r" eaLnBrk="1" hangingPunct="1"/>
              <a:t>5</a:t>
            </a:fld>
            <a:endParaRPr lang="en-US" altLang="de-DE" sz="1200">
              <a:latin typeface="Times New Roman" pitchFamily="18" charset="0"/>
            </a:endParaRPr>
          </a:p>
        </p:txBody>
      </p:sp>
      <p:sp>
        <p:nvSpPr>
          <p:cNvPr id="132099" name="Rectangle 2"/>
          <p:cNvSpPr>
            <a:spLocks noChangeArrowheads="1" noTextEdit="1"/>
          </p:cNvSpPr>
          <p:nvPr>
            <p:ph type="sldImg"/>
          </p:nvPr>
        </p:nvSpPr>
        <p:spPr>
          <a:xfrm>
            <a:off x="585788" y="261938"/>
            <a:ext cx="5681662" cy="4262437"/>
          </a:xfrm>
          <a:ln/>
        </p:spPr>
      </p:sp>
      <p:sp>
        <p:nvSpPr>
          <p:cNvPr id="132100" name="Rectangle 3"/>
          <p:cNvSpPr>
            <a:spLocks noGrp="1" noChangeArrowheads="1"/>
          </p:cNvSpPr>
          <p:nvPr>
            <p:ph type="body" idx="1"/>
          </p:nvPr>
        </p:nvSpPr>
        <p:spPr>
          <a:xfrm>
            <a:off x="391812" y="4673792"/>
            <a:ext cx="5936950" cy="4542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endParaRPr lang="de-DE" altLang="de-DE" sz="100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4" name="Rechteck 73"/>
          <p:cNvSpPr/>
          <p:nvPr userDrawn="1"/>
        </p:nvSpPr>
        <p:spPr>
          <a:xfrm>
            <a:off x="-7269" y="1268760"/>
            <a:ext cx="9144001" cy="3573016"/>
          </a:xfrm>
          <a:prstGeom prst="rect">
            <a:avLst/>
          </a:prstGeom>
          <a:solidFill>
            <a:srgbClr val="D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grpSp>
        <p:nvGrpSpPr>
          <p:cNvPr id="60" name="Group 4"/>
          <p:cNvGrpSpPr>
            <a:grpSpLocks noChangeAspect="1"/>
          </p:cNvGrpSpPr>
          <p:nvPr userDrawn="1"/>
        </p:nvGrpSpPr>
        <p:grpSpPr bwMode="auto">
          <a:xfrm>
            <a:off x="-1645" y="-57368"/>
            <a:ext cx="9156701" cy="3392488"/>
            <a:chOff x="-8" y="921"/>
            <a:chExt cx="5768" cy="2137"/>
          </a:xfrm>
        </p:grpSpPr>
        <p:sp>
          <p:nvSpPr>
            <p:cNvPr id="61" name="AutoShape 3"/>
            <p:cNvSpPr>
              <a:spLocks noChangeAspect="1" noChangeArrowheads="1" noTextEdit="1"/>
            </p:cNvSpPr>
            <p:nvPr userDrawn="1"/>
          </p:nvSpPr>
          <p:spPr bwMode="auto">
            <a:xfrm>
              <a:off x="0" y="1262"/>
              <a:ext cx="5760"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62" name="Freeform 5"/>
            <p:cNvSpPr>
              <a:spLocks/>
            </p:cNvSpPr>
            <p:nvPr userDrawn="1"/>
          </p:nvSpPr>
          <p:spPr bwMode="auto">
            <a:xfrm>
              <a:off x="-8" y="921"/>
              <a:ext cx="5768" cy="2137"/>
            </a:xfrm>
            <a:custGeom>
              <a:avLst/>
              <a:gdLst>
                <a:gd name="T0" fmla="*/ 0 w 5760"/>
                <a:gd name="T1" fmla="*/ 0 h 1796"/>
                <a:gd name="T2" fmla="*/ 0 w 5760"/>
                <a:gd name="T3" fmla="*/ 1796 h 1796"/>
                <a:gd name="T4" fmla="*/ 2003 w 5760"/>
                <a:gd name="T5" fmla="*/ 623 h 1796"/>
                <a:gd name="T6" fmla="*/ 5760 w 5760"/>
                <a:gd name="T7" fmla="*/ 623 h 1796"/>
                <a:gd name="T8" fmla="*/ 5760 w 5760"/>
                <a:gd name="T9" fmla="*/ 0 h 1796"/>
                <a:gd name="T10" fmla="*/ 0 w 5760"/>
                <a:gd name="T11" fmla="*/ 0 h 1796"/>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10000 w 10000"/>
                <a:gd name="connsiteY4" fmla="*/ 1897 h 11897"/>
                <a:gd name="connsiteX5" fmla="*/ 0 w 10000"/>
                <a:gd name="connsiteY5" fmla="*/ 0 h 11897"/>
                <a:gd name="connsiteX0" fmla="*/ 0 w 10000"/>
                <a:gd name="connsiteY0" fmla="*/ 135 h 12032"/>
                <a:gd name="connsiteX1" fmla="*/ 0 w 10000"/>
                <a:gd name="connsiteY1" fmla="*/ 12032 h 12032"/>
                <a:gd name="connsiteX2" fmla="*/ 3477 w 10000"/>
                <a:gd name="connsiteY2" fmla="*/ 5501 h 12032"/>
                <a:gd name="connsiteX3" fmla="*/ 10000 w 10000"/>
                <a:gd name="connsiteY3" fmla="*/ 5501 h 12032"/>
                <a:gd name="connsiteX4" fmla="*/ 9993 w 10000"/>
                <a:gd name="connsiteY4" fmla="*/ 0 h 12032"/>
                <a:gd name="connsiteX5" fmla="*/ 0 w 10000"/>
                <a:gd name="connsiteY5" fmla="*/ 135 h 12032"/>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9993 w 10000"/>
                <a:gd name="connsiteY4" fmla="*/ 23 h 11897"/>
                <a:gd name="connsiteX5" fmla="*/ 0 w 10000"/>
                <a:gd name="connsiteY5" fmla="*/ 0 h 11897"/>
                <a:gd name="connsiteX0" fmla="*/ 0 w 10007"/>
                <a:gd name="connsiteY0" fmla="*/ 0 h 11942"/>
                <a:gd name="connsiteX1" fmla="*/ 7 w 10007"/>
                <a:gd name="connsiteY1" fmla="*/ 11942 h 11942"/>
                <a:gd name="connsiteX2" fmla="*/ 3484 w 10007"/>
                <a:gd name="connsiteY2" fmla="*/ 5411 h 11942"/>
                <a:gd name="connsiteX3" fmla="*/ 10007 w 10007"/>
                <a:gd name="connsiteY3" fmla="*/ 5411 h 11942"/>
                <a:gd name="connsiteX4" fmla="*/ 10000 w 10007"/>
                <a:gd name="connsiteY4" fmla="*/ 68 h 11942"/>
                <a:gd name="connsiteX5" fmla="*/ 0 w 10007"/>
                <a:gd name="connsiteY5" fmla="*/ 0 h 11942"/>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0 w 10014"/>
                <a:gd name="connsiteY0" fmla="*/ 0 h 11897"/>
                <a:gd name="connsiteX1" fmla="*/ 14 w 10014"/>
                <a:gd name="connsiteY1" fmla="*/ 11897 h 11897"/>
                <a:gd name="connsiteX2" fmla="*/ 3491 w 10014"/>
                <a:gd name="connsiteY2" fmla="*/ 5366 h 11897"/>
                <a:gd name="connsiteX3" fmla="*/ 10014 w 10014"/>
                <a:gd name="connsiteY3" fmla="*/ 5366 h 11897"/>
                <a:gd name="connsiteX4" fmla="*/ 10007 w 10014"/>
                <a:gd name="connsiteY4" fmla="*/ 23 h 11897"/>
                <a:gd name="connsiteX5" fmla="*/ 0 w 10014"/>
                <a:gd name="connsiteY5" fmla="*/ 0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4" h="11897">
                  <a:moveTo>
                    <a:pt x="0" y="0"/>
                  </a:moveTo>
                  <a:cubicBezTo>
                    <a:pt x="2" y="3981"/>
                    <a:pt x="12" y="7916"/>
                    <a:pt x="14" y="11897"/>
                  </a:cubicBezTo>
                  <a:lnTo>
                    <a:pt x="3491" y="5366"/>
                  </a:lnTo>
                  <a:lnTo>
                    <a:pt x="10014" y="5366"/>
                  </a:lnTo>
                  <a:cubicBezTo>
                    <a:pt x="10012" y="3532"/>
                    <a:pt x="10009" y="1857"/>
                    <a:pt x="10007" y="23"/>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63" name="Group 22"/>
          <p:cNvGrpSpPr>
            <a:grpSpLocks noChangeAspect="1"/>
          </p:cNvGrpSpPr>
          <p:nvPr userDrawn="1"/>
        </p:nvGrpSpPr>
        <p:grpSpPr bwMode="auto">
          <a:xfrm>
            <a:off x="-7268" y="2422822"/>
            <a:ext cx="1595438" cy="1760538"/>
            <a:chOff x="0" y="1636"/>
            <a:chExt cx="1005" cy="1109"/>
          </a:xfrm>
        </p:grpSpPr>
        <p:sp>
          <p:nvSpPr>
            <p:cNvPr id="64" name="Freeform 24"/>
            <p:cNvSpPr>
              <a:spLocks/>
            </p:cNvSpPr>
            <p:nvPr userDrawn="1"/>
          </p:nvSpPr>
          <p:spPr bwMode="auto">
            <a:xfrm>
              <a:off x="308" y="1636"/>
              <a:ext cx="697" cy="930"/>
            </a:xfrm>
            <a:custGeom>
              <a:avLst/>
              <a:gdLst>
                <a:gd name="T0" fmla="*/ 0 w 697"/>
                <a:gd name="T1" fmla="*/ 930 h 930"/>
                <a:gd name="T2" fmla="*/ 0 w 697"/>
                <a:gd name="T3" fmla="*/ 403 h 930"/>
                <a:gd name="T4" fmla="*/ 697 w 697"/>
                <a:gd name="T5" fmla="*/ 0 h 930"/>
                <a:gd name="T6" fmla="*/ 697 w 697"/>
                <a:gd name="T7" fmla="*/ 527 h 930"/>
                <a:gd name="T8" fmla="*/ 0 w 697"/>
                <a:gd name="T9" fmla="*/ 930 h 930"/>
              </a:gdLst>
              <a:ahLst/>
              <a:cxnLst>
                <a:cxn ang="0">
                  <a:pos x="T0" y="T1"/>
                </a:cxn>
                <a:cxn ang="0">
                  <a:pos x="T2" y="T3"/>
                </a:cxn>
                <a:cxn ang="0">
                  <a:pos x="T4" y="T5"/>
                </a:cxn>
                <a:cxn ang="0">
                  <a:pos x="T6" y="T7"/>
                </a:cxn>
                <a:cxn ang="0">
                  <a:pos x="T8" y="T9"/>
                </a:cxn>
              </a:cxnLst>
              <a:rect l="0" t="0" r="r" b="b"/>
              <a:pathLst>
                <a:path w="697" h="930">
                  <a:moveTo>
                    <a:pt x="0" y="930"/>
                  </a:moveTo>
                  <a:lnTo>
                    <a:pt x="0" y="403"/>
                  </a:lnTo>
                  <a:lnTo>
                    <a:pt x="697" y="0"/>
                  </a:lnTo>
                  <a:lnTo>
                    <a:pt x="697" y="527"/>
                  </a:lnTo>
                  <a:lnTo>
                    <a:pt x="0" y="930"/>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65" name="Freeform 25"/>
            <p:cNvSpPr>
              <a:spLocks/>
            </p:cNvSpPr>
            <p:nvPr userDrawn="1"/>
          </p:nvSpPr>
          <p:spPr bwMode="auto">
            <a:xfrm>
              <a:off x="0" y="1861"/>
              <a:ext cx="308" cy="705"/>
            </a:xfrm>
            <a:custGeom>
              <a:avLst/>
              <a:gdLst>
                <a:gd name="T0" fmla="*/ 0 w 308"/>
                <a:gd name="T1" fmla="*/ 0 h 705"/>
                <a:gd name="T2" fmla="*/ 0 w 308"/>
                <a:gd name="T3" fmla="*/ 528 h 705"/>
                <a:gd name="T4" fmla="*/ 308 w 308"/>
                <a:gd name="T5" fmla="*/ 705 h 705"/>
                <a:gd name="T6" fmla="*/ 308 w 308"/>
                <a:gd name="T7" fmla="*/ 178 h 705"/>
                <a:gd name="T8" fmla="*/ 0 w 308"/>
                <a:gd name="T9" fmla="*/ 0 h 705"/>
              </a:gdLst>
              <a:ahLst/>
              <a:cxnLst>
                <a:cxn ang="0">
                  <a:pos x="T0" y="T1"/>
                </a:cxn>
                <a:cxn ang="0">
                  <a:pos x="T2" y="T3"/>
                </a:cxn>
                <a:cxn ang="0">
                  <a:pos x="T4" y="T5"/>
                </a:cxn>
                <a:cxn ang="0">
                  <a:pos x="T6" y="T7"/>
                </a:cxn>
                <a:cxn ang="0">
                  <a:pos x="T8" y="T9"/>
                </a:cxn>
              </a:cxnLst>
              <a:rect l="0" t="0" r="r" b="b"/>
              <a:pathLst>
                <a:path w="308" h="705">
                  <a:moveTo>
                    <a:pt x="0" y="0"/>
                  </a:moveTo>
                  <a:lnTo>
                    <a:pt x="0" y="528"/>
                  </a:lnTo>
                  <a:lnTo>
                    <a:pt x="308" y="705"/>
                  </a:lnTo>
                  <a:lnTo>
                    <a:pt x="308" y="178"/>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66" name="Freeform 26"/>
            <p:cNvSpPr>
              <a:spLocks/>
            </p:cNvSpPr>
            <p:nvPr userDrawn="1"/>
          </p:nvSpPr>
          <p:spPr bwMode="auto">
            <a:xfrm>
              <a:off x="0" y="2389"/>
              <a:ext cx="308" cy="356"/>
            </a:xfrm>
            <a:custGeom>
              <a:avLst/>
              <a:gdLst>
                <a:gd name="T0" fmla="*/ 0 w 308"/>
                <a:gd name="T1" fmla="*/ 0 h 356"/>
                <a:gd name="T2" fmla="*/ 0 w 308"/>
                <a:gd name="T3" fmla="*/ 356 h 356"/>
                <a:gd name="T4" fmla="*/ 308 w 308"/>
                <a:gd name="T5" fmla="*/ 177 h 356"/>
                <a:gd name="T6" fmla="*/ 0 w 308"/>
                <a:gd name="T7" fmla="*/ 0 h 356"/>
              </a:gdLst>
              <a:ahLst/>
              <a:cxnLst>
                <a:cxn ang="0">
                  <a:pos x="T0" y="T1"/>
                </a:cxn>
                <a:cxn ang="0">
                  <a:pos x="T2" y="T3"/>
                </a:cxn>
                <a:cxn ang="0">
                  <a:pos x="T4" y="T5"/>
                </a:cxn>
                <a:cxn ang="0">
                  <a:pos x="T6" y="T7"/>
                </a:cxn>
              </a:cxnLst>
              <a:rect l="0" t="0" r="r" b="b"/>
              <a:pathLst>
                <a:path w="308" h="356">
                  <a:moveTo>
                    <a:pt x="0" y="0"/>
                  </a:moveTo>
                  <a:lnTo>
                    <a:pt x="0" y="356"/>
                  </a:lnTo>
                  <a:lnTo>
                    <a:pt x="308" y="177"/>
                  </a:lnTo>
                  <a:lnTo>
                    <a:pt x="0" y="0"/>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67" name="Group 29"/>
          <p:cNvGrpSpPr>
            <a:grpSpLocks noChangeAspect="1"/>
          </p:cNvGrpSpPr>
          <p:nvPr userDrawn="1"/>
        </p:nvGrpSpPr>
        <p:grpSpPr bwMode="auto">
          <a:xfrm>
            <a:off x="290835" y="468582"/>
            <a:ext cx="2627784" cy="1295644"/>
            <a:chOff x="0" y="740"/>
            <a:chExt cx="5760" cy="2840"/>
          </a:xfrm>
        </p:grpSpPr>
        <p:sp>
          <p:nvSpPr>
            <p:cNvPr id="68" name="AutoShape 28"/>
            <p:cNvSpPr>
              <a:spLocks noChangeAspect="1" noChangeArrowheads="1" noTextEdit="1"/>
            </p:cNvSpPr>
            <p:nvPr userDrawn="1"/>
          </p:nvSpPr>
          <p:spPr bwMode="auto">
            <a:xfrm>
              <a:off x="0" y="740"/>
              <a:ext cx="5760" cy="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69" name="Freeform 30"/>
            <p:cNvSpPr>
              <a:spLocks noEditPoints="1"/>
            </p:cNvSpPr>
            <p:nvPr userDrawn="1"/>
          </p:nvSpPr>
          <p:spPr bwMode="auto">
            <a:xfrm>
              <a:off x="504" y="2861"/>
              <a:ext cx="1699" cy="719"/>
            </a:xfrm>
            <a:custGeom>
              <a:avLst/>
              <a:gdLst>
                <a:gd name="T0" fmla="*/ 164 w 324"/>
                <a:gd name="T1" fmla="*/ 19 h 137"/>
                <a:gd name="T2" fmla="*/ 197 w 324"/>
                <a:gd name="T3" fmla="*/ 0 h 137"/>
                <a:gd name="T4" fmla="*/ 224 w 324"/>
                <a:gd name="T5" fmla="*/ 30 h 137"/>
                <a:gd name="T6" fmla="*/ 224 w 324"/>
                <a:gd name="T7" fmla="*/ 102 h 137"/>
                <a:gd name="T8" fmla="*/ 213 w 324"/>
                <a:gd name="T9" fmla="*/ 102 h 137"/>
                <a:gd name="T10" fmla="*/ 213 w 324"/>
                <a:gd name="T11" fmla="*/ 32 h 137"/>
                <a:gd name="T12" fmla="*/ 194 w 324"/>
                <a:gd name="T13" fmla="*/ 9 h 137"/>
                <a:gd name="T14" fmla="*/ 165 w 324"/>
                <a:gd name="T15" fmla="*/ 30 h 137"/>
                <a:gd name="T16" fmla="*/ 165 w 324"/>
                <a:gd name="T17" fmla="*/ 102 h 137"/>
                <a:gd name="T18" fmla="*/ 154 w 324"/>
                <a:gd name="T19" fmla="*/ 102 h 137"/>
                <a:gd name="T20" fmla="*/ 154 w 324"/>
                <a:gd name="T21" fmla="*/ 2 h 137"/>
                <a:gd name="T22" fmla="*/ 163 w 324"/>
                <a:gd name="T23" fmla="*/ 2 h 137"/>
                <a:gd name="T24" fmla="*/ 164 w 324"/>
                <a:gd name="T25" fmla="*/ 19 h 137"/>
                <a:gd name="T26" fmla="*/ 21 w 324"/>
                <a:gd name="T27" fmla="*/ 2 h 137"/>
                <a:gd name="T28" fmla="*/ 21 w 324"/>
                <a:gd name="T29" fmla="*/ 96 h 137"/>
                <a:gd name="T30" fmla="*/ 0 w 324"/>
                <a:gd name="T31" fmla="*/ 128 h 137"/>
                <a:gd name="T32" fmla="*/ 3 w 324"/>
                <a:gd name="T33" fmla="*/ 137 h 137"/>
                <a:gd name="T34" fmla="*/ 33 w 324"/>
                <a:gd name="T35" fmla="*/ 95 h 137"/>
                <a:gd name="T36" fmla="*/ 33 w 324"/>
                <a:gd name="T37" fmla="*/ 2 h 137"/>
                <a:gd name="T38" fmla="*/ 21 w 324"/>
                <a:gd name="T39" fmla="*/ 2 h 137"/>
                <a:gd name="T40" fmla="*/ 133 w 324"/>
                <a:gd name="T41" fmla="*/ 56 h 137"/>
                <a:gd name="T42" fmla="*/ 66 w 324"/>
                <a:gd name="T43" fmla="*/ 56 h 137"/>
                <a:gd name="T44" fmla="*/ 98 w 324"/>
                <a:gd name="T45" fmla="*/ 94 h 137"/>
                <a:gd name="T46" fmla="*/ 125 w 324"/>
                <a:gd name="T47" fmla="*/ 84 h 137"/>
                <a:gd name="T48" fmla="*/ 130 w 324"/>
                <a:gd name="T49" fmla="*/ 92 h 137"/>
                <a:gd name="T50" fmla="*/ 97 w 324"/>
                <a:gd name="T51" fmla="*/ 104 h 137"/>
                <a:gd name="T52" fmla="*/ 55 w 324"/>
                <a:gd name="T53" fmla="*/ 52 h 137"/>
                <a:gd name="T54" fmla="*/ 95 w 324"/>
                <a:gd name="T55" fmla="*/ 0 h 137"/>
                <a:gd name="T56" fmla="*/ 134 w 324"/>
                <a:gd name="T57" fmla="*/ 49 h 137"/>
                <a:gd name="T58" fmla="*/ 133 w 324"/>
                <a:gd name="T59" fmla="*/ 56 h 137"/>
                <a:gd name="T60" fmla="*/ 123 w 324"/>
                <a:gd name="T61" fmla="*/ 47 h 137"/>
                <a:gd name="T62" fmla="*/ 95 w 324"/>
                <a:gd name="T63" fmla="*/ 9 h 137"/>
                <a:gd name="T64" fmla="*/ 66 w 324"/>
                <a:gd name="T65" fmla="*/ 47 h 137"/>
                <a:gd name="T66" fmla="*/ 123 w 324"/>
                <a:gd name="T67" fmla="*/ 47 h 137"/>
                <a:gd name="T68" fmla="*/ 324 w 324"/>
                <a:gd name="T69" fmla="*/ 96 h 137"/>
                <a:gd name="T70" fmla="*/ 322 w 324"/>
                <a:gd name="T71" fmla="*/ 104 h 137"/>
                <a:gd name="T72" fmla="*/ 305 w 324"/>
                <a:gd name="T73" fmla="*/ 87 h 137"/>
                <a:gd name="T74" fmla="*/ 305 w 324"/>
                <a:gd name="T75" fmla="*/ 87 h 137"/>
                <a:gd name="T76" fmla="*/ 273 w 324"/>
                <a:gd name="T77" fmla="*/ 104 h 137"/>
                <a:gd name="T78" fmla="*/ 243 w 324"/>
                <a:gd name="T79" fmla="*/ 74 h 137"/>
                <a:gd name="T80" fmla="*/ 286 w 324"/>
                <a:gd name="T81" fmla="*/ 42 h 137"/>
                <a:gd name="T82" fmla="*/ 304 w 324"/>
                <a:gd name="T83" fmla="*/ 42 h 137"/>
                <a:gd name="T84" fmla="*/ 304 w 324"/>
                <a:gd name="T85" fmla="*/ 32 h 137"/>
                <a:gd name="T86" fmla="*/ 280 w 324"/>
                <a:gd name="T87" fmla="*/ 9 h 137"/>
                <a:gd name="T88" fmla="*/ 253 w 324"/>
                <a:gd name="T89" fmla="*/ 15 h 137"/>
                <a:gd name="T90" fmla="*/ 250 w 324"/>
                <a:gd name="T91" fmla="*/ 6 h 137"/>
                <a:gd name="T92" fmla="*/ 281 w 324"/>
                <a:gd name="T93" fmla="*/ 0 h 137"/>
                <a:gd name="T94" fmla="*/ 315 w 324"/>
                <a:gd name="T95" fmla="*/ 32 h 137"/>
                <a:gd name="T96" fmla="*/ 315 w 324"/>
                <a:gd name="T97" fmla="*/ 80 h 137"/>
                <a:gd name="T98" fmla="*/ 324 w 324"/>
                <a:gd name="T99" fmla="*/ 96 h 137"/>
                <a:gd name="T100" fmla="*/ 304 w 324"/>
                <a:gd name="T101" fmla="*/ 51 h 137"/>
                <a:gd name="T102" fmla="*/ 287 w 324"/>
                <a:gd name="T103" fmla="*/ 51 h 137"/>
                <a:gd name="T104" fmla="*/ 254 w 324"/>
                <a:gd name="T105" fmla="*/ 73 h 137"/>
                <a:gd name="T106" fmla="*/ 276 w 324"/>
                <a:gd name="T107" fmla="*/ 95 h 137"/>
                <a:gd name="T108" fmla="*/ 304 w 324"/>
                <a:gd name="T109" fmla="*/ 76 h 137"/>
                <a:gd name="T110" fmla="*/ 304 w 324"/>
                <a:gd name="T111"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4" h="137">
                  <a:moveTo>
                    <a:pt x="164" y="19"/>
                  </a:moveTo>
                  <a:cubicBezTo>
                    <a:pt x="172" y="7"/>
                    <a:pt x="183" y="0"/>
                    <a:pt x="197" y="0"/>
                  </a:cubicBezTo>
                  <a:cubicBezTo>
                    <a:pt x="216" y="0"/>
                    <a:pt x="224" y="11"/>
                    <a:pt x="224" y="30"/>
                  </a:cubicBezTo>
                  <a:cubicBezTo>
                    <a:pt x="224" y="102"/>
                    <a:pt x="224" y="102"/>
                    <a:pt x="224" y="102"/>
                  </a:cubicBezTo>
                  <a:cubicBezTo>
                    <a:pt x="213" y="102"/>
                    <a:pt x="213" y="102"/>
                    <a:pt x="213" y="102"/>
                  </a:cubicBezTo>
                  <a:cubicBezTo>
                    <a:pt x="213" y="32"/>
                    <a:pt x="213" y="32"/>
                    <a:pt x="213" y="32"/>
                  </a:cubicBezTo>
                  <a:cubicBezTo>
                    <a:pt x="213" y="16"/>
                    <a:pt x="207" y="9"/>
                    <a:pt x="194" y="9"/>
                  </a:cubicBezTo>
                  <a:cubicBezTo>
                    <a:pt x="182" y="9"/>
                    <a:pt x="171" y="20"/>
                    <a:pt x="165" y="30"/>
                  </a:cubicBezTo>
                  <a:cubicBezTo>
                    <a:pt x="165" y="102"/>
                    <a:pt x="165" y="102"/>
                    <a:pt x="165" y="102"/>
                  </a:cubicBezTo>
                  <a:cubicBezTo>
                    <a:pt x="154" y="102"/>
                    <a:pt x="154" y="102"/>
                    <a:pt x="154" y="102"/>
                  </a:cubicBezTo>
                  <a:cubicBezTo>
                    <a:pt x="154" y="2"/>
                    <a:pt x="154" y="2"/>
                    <a:pt x="154" y="2"/>
                  </a:cubicBezTo>
                  <a:cubicBezTo>
                    <a:pt x="163" y="2"/>
                    <a:pt x="163" y="2"/>
                    <a:pt x="163" y="2"/>
                  </a:cubicBezTo>
                  <a:lnTo>
                    <a:pt x="164" y="19"/>
                  </a:lnTo>
                  <a:close/>
                  <a:moveTo>
                    <a:pt x="21" y="2"/>
                  </a:moveTo>
                  <a:cubicBezTo>
                    <a:pt x="21" y="96"/>
                    <a:pt x="21" y="96"/>
                    <a:pt x="21" y="96"/>
                  </a:cubicBezTo>
                  <a:cubicBezTo>
                    <a:pt x="21" y="113"/>
                    <a:pt x="16" y="122"/>
                    <a:pt x="0" y="128"/>
                  </a:cubicBezTo>
                  <a:cubicBezTo>
                    <a:pt x="3" y="137"/>
                    <a:pt x="3" y="137"/>
                    <a:pt x="3" y="137"/>
                  </a:cubicBezTo>
                  <a:cubicBezTo>
                    <a:pt x="24" y="129"/>
                    <a:pt x="33" y="121"/>
                    <a:pt x="33" y="95"/>
                  </a:cubicBezTo>
                  <a:cubicBezTo>
                    <a:pt x="33" y="2"/>
                    <a:pt x="33" y="2"/>
                    <a:pt x="33" y="2"/>
                  </a:cubicBezTo>
                  <a:lnTo>
                    <a:pt x="21" y="2"/>
                  </a:lnTo>
                  <a:close/>
                  <a:moveTo>
                    <a:pt x="133" y="56"/>
                  </a:moveTo>
                  <a:cubicBezTo>
                    <a:pt x="66" y="56"/>
                    <a:pt x="66" y="56"/>
                    <a:pt x="66" y="56"/>
                  </a:cubicBezTo>
                  <a:cubicBezTo>
                    <a:pt x="67" y="83"/>
                    <a:pt x="81" y="94"/>
                    <a:pt x="98" y="94"/>
                  </a:cubicBezTo>
                  <a:cubicBezTo>
                    <a:pt x="108" y="94"/>
                    <a:pt x="116" y="92"/>
                    <a:pt x="125" y="84"/>
                  </a:cubicBezTo>
                  <a:cubicBezTo>
                    <a:pt x="130" y="92"/>
                    <a:pt x="130" y="92"/>
                    <a:pt x="130" y="92"/>
                  </a:cubicBezTo>
                  <a:cubicBezTo>
                    <a:pt x="121" y="100"/>
                    <a:pt x="110" y="104"/>
                    <a:pt x="97" y="104"/>
                  </a:cubicBezTo>
                  <a:cubicBezTo>
                    <a:pt x="70" y="104"/>
                    <a:pt x="55" y="84"/>
                    <a:pt x="55" y="52"/>
                  </a:cubicBezTo>
                  <a:cubicBezTo>
                    <a:pt x="55" y="21"/>
                    <a:pt x="70" y="0"/>
                    <a:pt x="95" y="0"/>
                  </a:cubicBezTo>
                  <a:cubicBezTo>
                    <a:pt x="120" y="0"/>
                    <a:pt x="134" y="18"/>
                    <a:pt x="134" y="49"/>
                  </a:cubicBezTo>
                  <a:cubicBezTo>
                    <a:pt x="134" y="51"/>
                    <a:pt x="133" y="54"/>
                    <a:pt x="133" y="56"/>
                  </a:cubicBezTo>
                  <a:close/>
                  <a:moveTo>
                    <a:pt x="123" y="47"/>
                  </a:moveTo>
                  <a:cubicBezTo>
                    <a:pt x="122" y="23"/>
                    <a:pt x="113" y="9"/>
                    <a:pt x="95" y="9"/>
                  </a:cubicBezTo>
                  <a:cubicBezTo>
                    <a:pt x="79" y="9"/>
                    <a:pt x="67" y="21"/>
                    <a:pt x="66" y="47"/>
                  </a:cubicBezTo>
                  <a:lnTo>
                    <a:pt x="123" y="47"/>
                  </a:lnTo>
                  <a:close/>
                  <a:moveTo>
                    <a:pt x="324" y="96"/>
                  </a:moveTo>
                  <a:cubicBezTo>
                    <a:pt x="322" y="104"/>
                    <a:pt x="322" y="104"/>
                    <a:pt x="322" y="104"/>
                  </a:cubicBezTo>
                  <a:cubicBezTo>
                    <a:pt x="313" y="102"/>
                    <a:pt x="307" y="98"/>
                    <a:pt x="305" y="87"/>
                  </a:cubicBezTo>
                  <a:cubicBezTo>
                    <a:pt x="305" y="87"/>
                    <a:pt x="305" y="87"/>
                    <a:pt x="305" y="87"/>
                  </a:cubicBezTo>
                  <a:cubicBezTo>
                    <a:pt x="298" y="99"/>
                    <a:pt x="286" y="104"/>
                    <a:pt x="273" y="104"/>
                  </a:cubicBezTo>
                  <a:cubicBezTo>
                    <a:pt x="254" y="104"/>
                    <a:pt x="243" y="92"/>
                    <a:pt x="243" y="74"/>
                  </a:cubicBezTo>
                  <a:cubicBezTo>
                    <a:pt x="243" y="53"/>
                    <a:pt x="259" y="42"/>
                    <a:pt x="286" y="42"/>
                  </a:cubicBezTo>
                  <a:cubicBezTo>
                    <a:pt x="304" y="42"/>
                    <a:pt x="304" y="42"/>
                    <a:pt x="304" y="42"/>
                  </a:cubicBezTo>
                  <a:cubicBezTo>
                    <a:pt x="304" y="32"/>
                    <a:pt x="304" y="32"/>
                    <a:pt x="304" y="32"/>
                  </a:cubicBezTo>
                  <a:cubicBezTo>
                    <a:pt x="304" y="17"/>
                    <a:pt x="297" y="9"/>
                    <a:pt x="280" y="9"/>
                  </a:cubicBezTo>
                  <a:cubicBezTo>
                    <a:pt x="272" y="9"/>
                    <a:pt x="264" y="10"/>
                    <a:pt x="253" y="15"/>
                  </a:cubicBezTo>
                  <a:cubicBezTo>
                    <a:pt x="250" y="6"/>
                    <a:pt x="250" y="6"/>
                    <a:pt x="250" y="6"/>
                  </a:cubicBezTo>
                  <a:cubicBezTo>
                    <a:pt x="262" y="1"/>
                    <a:pt x="272" y="0"/>
                    <a:pt x="281" y="0"/>
                  </a:cubicBezTo>
                  <a:cubicBezTo>
                    <a:pt x="305" y="0"/>
                    <a:pt x="315" y="12"/>
                    <a:pt x="315" y="32"/>
                  </a:cubicBezTo>
                  <a:cubicBezTo>
                    <a:pt x="315" y="80"/>
                    <a:pt x="315" y="80"/>
                    <a:pt x="315" y="80"/>
                  </a:cubicBezTo>
                  <a:cubicBezTo>
                    <a:pt x="315" y="91"/>
                    <a:pt x="318" y="94"/>
                    <a:pt x="324" y="96"/>
                  </a:cubicBezTo>
                  <a:close/>
                  <a:moveTo>
                    <a:pt x="304" y="51"/>
                  </a:moveTo>
                  <a:cubicBezTo>
                    <a:pt x="287" y="51"/>
                    <a:pt x="287" y="51"/>
                    <a:pt x="287" y="51"/>
                  </a:cubicBezTo>
                  <a:cubicBezTo>
                    <a:pt x="266" y="51"/>
                    <a:pt x="254" y="58"/>
                    <a:pt x="254" y="73"/>
                  </a:cubicBezTo>
                  <a:cubicBezTo>
                    <a:pt x="254" y="87"/>
                    <a:pt x="262" y="95"/>
                    <a:pt x="276" y="95"/>
                  </a:cubicBezTo>
                  <a:cubicBezTo>
                    <a:pt x="289" y="95"/>
                    <a:pt x="298" y="87"/>
                    <a:pt x="304" y="76"/>
                  </a:cubicBezTo>
                  <a:lnTo>
                    <a:pt x="304" y="51"/>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70" name="Freeform 31"/>
            <p:cNvSpPr>
              <a:spLocks noEditPoints="1"/>
            </p:cNvSpPr>
            <p:nvPr userDrawn="1"/>
          </p:nvSpPr>
          <p:spPr bwMode="auto">
            <a:xfrm>
              <a:off x="551" y="1443"/>
              <a:ext cx="5209" cy="1255"/>
            </a:xfrm>
            <a:custGeom>
              <a:avLst/>
              <a:gdLst>
                <a:gd name="T0" fmla="*/ 0 w 993"/>
                <a:gd name="T1" fmla="*/ 58 h 239"/>
                <a:gd name="T2" fmla="*/ 42 w 993"/>
                <a:gd name="T3" fmla="*/ 85 h 239"/>
                <a:gd name="T4" fmla="*/ 620 w 993"/>
                <a:gd name="T5" fmla="*/ 102 h 239"/>
                <a:gd name="T6" fmla="*/ 620 w 993"/>
                <a:gd name="T7" fmla="*/ 102 h 239"/>
                <a:gd name="T8" fmla="*/ 558 w 993"/>
                <a:gd name="T9" fmla="*/ 58 h 239"/>
                <a:gd name="T10" fmla="*/ 523 w 993"/>
                <a:gd name="T11" fmla="*/ 90 h 239"/>
                <a:gd name="T12" fmla="*/ 552 w 993"/>
                <a:gd name="T13" fmla="*/ 27 h 239"/>
                <a:gd name="T14" fmla="*/ 990 w 993"/>
                <a:gd name="T15" fmla="*/ 11 h 239"/>
                <a:gd name="T16" fmla="*/ 969 w 993"/>
                <a:gd name="T17" fmla="*/ 75 h 239"/>
                <a:gd name="T18" fmla="*/ 952 w 993"/>
                <a:gd name="T19" fmla="*/ 104 h 239"/>
                <a:gd name="T20" fmla="*/ 956 w 993"/>
                <a:gd name="T21" fmla="*/ 17 h 239"/>
                <a:gd name="T22" fmla="*/ 130 w 993"/>
                <a:gd name="T23" fmla="*/ 16 h 239"/>
                <a:gd name="T24" fmla="*/ 131 w 993"/>
                <a:gd name="T25" fmla="*/ 102 h 239"/>
                <a:gd name="T26" fmla="*/ 164 w 993"/>
                <a:gd name="T27" fmla="*/ 102 h 239"/>
                <a:gd name="T28" fmla="*/ 212 w 993"/>
                <a:gd name="T29" fmla="*/ 102 h 239"/>
                <a:gd name="T30" fmla="*/ 212 w 993"/>
                <a:gd name="T31" fmla="*/ 102 h 239"/>
                <a:gd name="T32" fmla="*/ 297 w 993"/>
                <a:gd name="T33" fmla="*/ 82 h 239"/>
                <a:gd name="T34" fmla="*/ 311 w 993"/>
                <a:gd name="T35" fmla="*/ 102 h 239"/>
                <a:gd name="T36" fmla="*/ 655 w 993"/>
                <a:gd name="T37" fmla="*/ 20 h 239"/>
                <a:gd name="T38" fmla="*/ 705 w 993"/>
                <a:gd name="T39" fmla="*/ 20 h 239"/>
                <a:gd name="T40" fmla="*/ 356 w 993"/>
                <a:gd name="T41" fmla="*/ 2 h 239"/>
                <a:gd name="T42" fmla="*/ 380 w 993"/>
                <a:gd name="T43" fmla="*/ 85 h 239"/>
                <a:gd name="T44" fmla="*/ 380 w 993"/>
                <a:gd name="T45" fmla="*/ 43 h 239"/>
                <a:gd name="T46" fmla="*/ 459 w 993"/>
                <a:gd name="T47" fmla="*/ 18 h 239"/>
                <a:gd name="T48" fmla="*/ 459 w 993"/>
                <a:gd name="T49" fmla="*/ 47 h 239"/>
                <a:gd name="T50" fmla="*/ 490 w 993"/>
                <a:gd name="T51" fmla="*/ 59 h 239"/>
                <a:gd name="T52" fmla="*/ 436 w 993"/>
                <a:gd name="T53" fmla="*/ 102 h 239"/>
                <a:gd name="T54" fmla="*/ 907 w 993"/>
                <a:gd name="T55" fmla="*/ 20 h 239"/>
                <a:gd name="T56" fmla="*/ 859 w 993"/>
                <a:gd name="T57" fmla="*/ 20 h 239"/>
                <a:gd name="T58" fmla="*/ 907 w 993"/>
                <a:gd name="T59" fmla="*/ 20 h 239"/>
                <a:gd name="T60" fmla="*/ 792 w 993"/>
                <a:gd name="T61" fmla="*/ 63 h 239"/>
                <a:gd name="T62" fmla="*/ 796 w 993"/>
                <a:gd name="T63" fmla="*/ 2 h 239"/>
                <a:gd name="T64" fmla="*/ 767 w 993"/>
                <a:gd name="T65" fmla="*/ 80 h 239"/>
                <a:gd name="T66" fmla="*/ 754 w 993"/>
                <a:gd name="T67" fmla="*/ 20 h 239"/>
                <a:gd name="T68" fmla="*/ 809 w 993"/>
                <a:gd name="T69" fmla="*/ 20 h 239"/>
                <a:gd name="T70" fmla="*/ 283 w 993"/>
                <a:gd name="T71" fmla="*/ 237 h 239"/>
                <a:gd name="T72" fmla="*/ 249 w 993"/>
                <a:gd name="T73" fmla="*/ 150 h 239"/>
                <a:gd name="T74" fmla="*/ 250 w 993"/>
                <a:gd name="T75" fmla="*/ 237 h 239"/>
                <a:gd name="T76" fmla="*/ 283 w 993"/>
                <a:gd name="T77" fmla="*/ 237 h 239"/>
                <a:gd name="T78" fmla="*/ 639 w 993"/>
                <a:gd name="T79" fmla="*/ 167 h 239"/>
                <a:gd name="T80" fmla="*/ 682 w 993"/>
                <a:gd name="T81" fmla="*/ 153 h 239"/>
                <a:gd name="T82" fmla="*/ 716 w 993"/>
                <a:gd name="T83" fmla="*/ 164 h 239"/>
                <a:gd name="T84" fmla="*/ 607 w 993"/>
                <a:gd name="T85" fmla="*/ 150 h 239"/>
                <a:gd name="T86" fmla="*/ 609 w 993"/>
                <a:gd name="T87" fmla="*/ 237 h 239"/>
                <a:gd name="T88" fmla="*/ 331 w 993"/>
                <a:gd name="T89" fmla="*/ 137 h 239"/>
                <a:gd name="T90" fmla="*/ 24 w 993"/>
                <a:gd name="T91" fmla="*/ 137 h 239"/>
                <a:gd name="T92" fmla="*/ 59 w 993"/>
                <a:gd name="T93" fmla="*/ 137 h 239"/>
                <a:gd name="T94" fmla="*/ 50 w 993"/>
                <a:gd name="T95" fmla="*/ 181 h 239"/>
                <a:gd name="T96" fmla="*/ 101 w 993"/>
                <a:gd name="T97" fmla="*/ 137 h 239"/>
                <a:gd name="T98" fmla="*/ 125 w 993"/>
                <a:gd name="T99" fmla="*/ 217 h 239"/>
                <a:gd name="T100" fmla="*/ 177 w 993"/>
                <a:gd name="T101" fmla="*/ 137 h 239"/>
                <a:gd name="T102" fmla="*/ 404 w 993"/>
                <a:gd name="T103" fmla="*/ 137 h 239"/>
                <a:gd name="T104" fmla="*/ 439 w 993"/>
                <a:gd name="T105" fmla="*/ 137 h 239"/>
                <a:gd name="T106" fmla="*/ 430 w 993"/>
                <a:gd name="T107" fmla="*/ 181 h 239"/>
                <a:gd name="T108" fmla="*/ 519 w 993"/>
                <a:gd name="T109" fmla="*/ 220 h 239"/>
                <a:gd name="T110" fmla="*/ 477 w 993"/>
                <a:gd name="T111" fmla="*/ 193 h 239"/>
                <a:gd name="T112" fmla="*/ 538 w 993"/>
                <a:gd name="T113" fmla="*/ 1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3" h="239">
                  <a:moveTo>
                    <a:pt x="85" y="2"/>
                  </a:moveTo>
                  <a:cubicBezTo>
                    <a:pt x="85" y="58"/>
                    <a:pt x="85" y="58"/>
                    <a:pt x="85" y="58"/>
                  </a:cubicBezTo>
                  <a:cubicBezTo>
                    <a:pt x="85" y="85"/>
                    <a:pt x="72" y="104"/>
                    <a:pt x="42" y="104"/>
                  </a:cubicBezTo>
                  <a:cubicBezTo>
                    <a:pt x="11" y="104"/>
                    <a:pt x="0" y="85"/>
                    <a:pt x="0" y="58"/>
                  </a:cubicBezTo>
                  <a:cubicBezTo>
                    <a:pt x="0" y="2"/>
                    <a:pt x="0" y="2"/>
                    <a:pt x="0" y="2"/>
                  </a:cubicBezTo>
                  <a:cubicBezTo>
                    <a:pt x="24" y="2"/>
                    <a:pt x="24" y="2"/>
                    <a:pt x="24" y="2"/>
                  </a:cubicBezTo>
                  <a:cubicBezTo>
                    <a:pt x="24" y="57"/>
                    <a:pt x="24" y="57"/>
                    <a:pt x="24" y="57"/>
                  </a:cubicBezTo>
                  <a:cubicBezTo>
                    <a:pt x="24" y="76"/>
                    <a:pt x="27" y="85"/>
                    <a:pt x="42" y="85"/>
                  </a:cubicBezTo>
                  <a:cubicBezTo>
                    <a:pt x="57" y="85"/>
                    <a:pt x="61" y="76"/>
                    <a:pt x="61" y="57"/>
                  </a:cubicBezTo>
                  <a:cubicBezTo>
                    <a:pt x="61" y="2"/>
                    <a:pt x="61" y="2"/>
                    <a:pt x="61" y="2"/>
                  </a:cubicBezTo>
                  <a:lnTo>
                    <a:pt x="85" y="2"/>
                  </a:lnTo>
                  <a:close/>
                  <a:moveTo>
                    <a:pt x="620" y="102"/>
                  </a:moveTo>
                  <a:cubicBezTo>
                    <a:pt x="643" y="102"/>
                    <a:pt x="643" y="102"/>
                    <a:pt x="643" y="102"/>
                  </a:cubicBezTo>
                  <a:cubicBezTo>
                    <a:pt x="643" y="2"/>
                    <a:pt x="643" y="2"/>
                    <a:pt x="643" y="2"/>
                  </a:cubicBezTo>
                  <a:cubicBezTo>
                    <a:pt x="620" y="2"/>
                    <a:pt x="620" y="2"/>
                    <a:pt x="620" y="2"/>
                  </a:cubicBezTo>
                  <a:lnTo>
                    <a:pt x="620" y="102"/>
                  </a:lnTo>
                  <a:close/>
                  <a:moveTo>
                    <a:pt x="601" y="11"/>
                  </a:moveTo>
                  <a:cubicBezTo>
                    <a:pt x="592" y="4"/>
                    <a:pt x="580" y="0"/>
                    <a:pt x="566" y="0"/>
                  </a:cubicBezTo>
                  <a:cubicBezTo>
                    <a:pt x="543" y="0"/>
                    <a:pt x="528" y="12"/>
                    <a:pt x="528" y="28"/>
                  </a:cubicBezTo>
                  <a:cubicBezTo>
                    <a:pt x="528" y="43"/>
                    <a:pt x="537" y="53"/>
                    <a:pt x="558" y="58"/>
                  </a:cubicBezTo>
                  <a:cubicBezTo>
                    <a:pt x="576" y="63"/>
                    <a:pt x="580" y="66"/>
                    <a:pt x="580" y="75"/>
                  </a:cubicBezTo>
                  <a:cubicBezTo>
                    <a:pt x="580" y="82"/>
                    <a:pt x="573" y="86"/>
                    <a:pt x="562" y="86"/>
                  </a:cubicBezTo>
                  <a:cubicBezTo>
                    <a:pt x="552" y="86"/>
                    <a:pt x="543" y="82"/>
                    <a:pt x="536" y="76"/>
                  </a:cubicBezTo>
                  <a:cubicBezTo>
                    <a:pt x="523" y="90"/>
                    <a:pt x="523" y="90"/>
                    <a:pt x="523" y="90"/>
                  </a:cubicBezTo>
                  <a:cubicBezTo>
                    <a:pt x="533" y="98"/>
                    <a:pt x="546" y="104"/>
                    <a:pt x="563" y="104"/>
                  </a:cubicBezTo>
                  <a:cubicBezTo>
                    <a:pt x="586" y="104"/>
                    <a:pt x="605" y="93"/>
                    <a:pt x="605" y="73"/>
                  </a:cubicBezTo>
                  <a:cubicBezTo>
                    <a:pt x="605" y="55"/>
                    <a:pt x="593" y="47"/>
                    <a:pt x="573" y="41"/>
                  </a:cubicBezTo>
                  <a:cubicBezTo>
                    <a:pt x="556" y="37"/>
                    <a:pt x="552" y="34"/>
                    <a:pt x="552" y="27"/>
                  </a:cubicBezTo>
                  <a:cubicBezTo>
                    <a:pt x="552" y="21"/>
                    <a:pt x="558" y="17"/>
                    <a:pt x="568" y="17"/>
                  </a:cubicBezTo>
                  <a:cubicBezTo>
                    <a:pt x="576" y="17"/>
                    <a:pt x="584" y="20"/>
                    <a:pt x="592" y="26"/>
                  </a:cubicBezTo>
                  <a:cubicBezTo>
                    <a:pt x="601" y="11"/>
                    <a:pt x="601" y="11"/>
                    <a:pt x="601" y="11"/>
                  </a:cubicBezTo>
                  <a:moveTo>
                    <a:pt x="990" y="11"/>
                  </a:moveTo>
                  <a:cubicBezTo>
                    <a:pt x="981" y="4"/>
                    <a:pt x="969" y="0"/>
                    <a:pt x="955" y="0"/>
                  </a:cubicBezTo>
                  <a:cubicBezTo>
                    <a:pt x="932" y="0"/>
                    <a:pt x="917" y="12"/>
                    <a:pt x="917" y="28"/>
                  </a:cubicBezTo>
                  <a:cubicBezTo>
                    <a:pt x="917" y="43"/>
                    <a:pt x="926" y="53"/>
                    <a:pt x="946" y="58"/>
                  </a:cubicBezTo>
                  <a:cubicBezTo>
                    <a:pt x="965" y="63"/>
                    <a:pt x="969" y="66"/>
                    <a:pt x="969" y="75"/>
                  </a:cubicBezTo>
                  <a:cubicBezTo>
                    <a:pt x="969" y="82"/>
                    <a:pt x="962" y="86"/>
                    <a:pt x="951" y="86"/>
                  </a:cubicBezTo>
                  <a:cubicBezTo>
                    <a:pt x="941" y="86"/>
                    <a:pt x="932" y="82"/>
                    <a:pt x="924" y="76"/>
                  </a:cubicBezTo>
                  <a:cubicBezTo>
                    <a:pt x="912" y="90"/>
                    <a:pt x="912" y="90"/>
                    <a:pt x="912" y="90"/>
                  </a:cubicBezTo>
                  <a:cubicBezTo>
                    <a:pt x="921" y="98"/>
                    <a:pt x="935" y="104"/>
                    <a:pt x="952" y="104"/>
                  </a:cubicBezTo>
                  <a:cubicBezTo>
                    <a:pt x="974" y="104"/>
                    <a:pt x="993" y="93"/>
                    <a:pt x="993" y="73"/>
                  </a:cubicBezTo>
                  <a:cubicBezTo>
                    <a:pt x="993" y="55"/>
                    <a:pt x="982" y="47"/>
                    <a:pt x="962" y="41"/>
                  </a:cubicBezTo>
                  <a:cubicBezTo>
                    <a:pt x="945" y="37"/>
                    <a:pt x="941" y="34"/>
                    <a:pt x="941" y="27"/>
                  </a:cubicBezTo>
                  <a:cubicBezTo>
                    <a:pt x="941" y="21"/>
                    <a:pt x="946" y="17"/>
                    <a:pt x="956" y="17"/>
                  </a:cubicBezTo>
                  <a:cubicBezTo>
                    <a:pt x="965" y="17"/>
                    <a:pt x="973" y="20"/>
                    <a:pt x="981" y="26"/>
                  </a:cubicBezTo>
                  <a:cubicBezTo>
                    <a:pt x="990" y="11"/>
                    <a:pt x="990" y="11"/>
                    <a:pt x="990" y="11"/>
                  </a:cubicBezTo>
                  <a:moveTo>
                    <a:pt x="160" y="0"/>
                  </a:moveTo>
                  <a:cubicBezTo>
                    <a:pt x="148" y="0"/>
                    <a:pt x="138" y="6"/>
                    <a:pt x="130" y="16"/>
                  </a:cubicBezTo>
                  <a:cubicBezTo>
                    <a:pt x="128" y="2"/>
                    <a:pt x="128" y="2"/>
                    <a:pt x="128" y="2"/>
                  </a:cubicBezTo>
                  <a:cubicBezTo>
                    <a:pt x="107" y="2"/>
                    <a:pt x="107" y="2"/>
                    <a:pt x="107" y="2"/>
                  </a:cubicBezTo>
                  <a:cubicBezTo>
                    <a:pt x="107" y="102"/>
                    <a:pt x="107" y="102"/>
                    <a:pt x="107" y="102"/>
                  </a:cubicBezTo>
                  <a:cubicBezTo>
                    <a:pt x="131" y="102"/>
                    <a:pt x="131" y="102"/>
                    <a:pt x="131" y="102"/>
                  </a:cubicBezTo>
                  <a:cubicBezTo>
                    <a:pt x="131" y="33"/>
                    <a:pt x="131" y="33"/>
                    <a:pt x="131" y="33"/>
                  </a:cubicBezTo>
                  <a:cubicBezTo>
                    <a:pt x="137" y="23"/>
                    <a:pt x="144" y="18"/>
                    <a:pt x="152" y="18"/>
                  </a:cubicBezTo>
                  <a:cubicBezTo>
                    <a:pt x="160" y="18"/>
                    <a:pt x="164" y="21"/>
                    <a:pt x="164" y="34"/>
                  </a:cubicBezTo>
                  <a:cubicBezTo>
                    <a:pt x="164" y="102"/>
                    <a:pt x="164" y="102"/>
                    <a:pt x="164" y="102"/>
                  </a:cubicBezTo>
                  <a:cubicBezTo>
                    <a:pt x="188" y="102"/>
                    <a:pt x="188" y="102"/>
                    <a:pt x="188" y="102"/>
                  </a:cubicBezTo>
                  <a:cubicBezTo>
                    <a:pt x="188" y="30"/>
                    <a:pt x="188" y="30"/>
                    <a:pt x="188" y="30"/>
                  </a:cubicBezTo>
                  <a:cubicBezTo>
                    <a:pt x="188" y="11"/>
                    <a:pt x="178" y="0"/>
                    <a:pt x="160" y="0"/>
                  </a:cubicBezTo>
                  <a:moveTo>
                    <a:pt x="212" y="102"/>
                  </a:moveTo>
                  <a:cubicBezTo>
                    <a:pt x="236" y="102"/>
                    <a:pt x="236" y="102"/>
                    <a:pt x="236" y="102"/>
                  </a:cubicBezTo>
                  <a:cubicBezTo>
                    <a:pt x="236" y="2"/>
                    <a:pt x="236" y="2"/>
                    <a:pt x="236" y="2"/>
                  </a:cubicBezTo>
                  <a:cubicBezTo>
                    <a:pt x="212" y="2"/>
                    <a:pt x="212" y="2"/>
                    <a:pt x="212" y="2"/>
                  </a:cubicBezTo>
                  <a:lnTo>
                    <a:pt x="212" y="102"/>
                  </a:lnTo>
                  <a:close/>
                  <a:moveTo>
                    <a:pt x="311" y="102"/>
                  </a:moveTo>
                  <a:cubicBezTo>
                    <a:pt x="343" y="2"/>
                    <a:pt x="343" y="2"/>
                    <a:pt x="343" y="2"/>
                  </a:cubicBezTo>
                  <a:cubicBezTo>
                    <a:pt x="319" y="2"/>
                    <a:pt x="319" y="2"/>
                    <a:pt x="319" y="2"/>
                  </a:cubicBezTo>
                  <a:cubicBezTo>
                    <a:pt x="297" y="82"/>
                    <a:pt x="297" y="82"/>
                    <a:pt x="297" y="82"/>
                  </a:cubicBezTo>
                  <a:cubicBezTo>
                    <a:pt x="275" y="2"/>
                    <a:pt x="275" y="2"/>
                    <a:pt x="275" y="2"/>
                  </a:cubicBezTo>
                  <a:cubicBezTo>
                    <a:pt x="249" y="2"/>
                    <a:pt x="249" y="2"/>
                    <a:pt x="249" y="2"/>
                  </a:cubicBezTo>
                  <a:cubicBezTo>
                    <a:pt x="282" y="102"/>
                    <a:pt x="282" y="102"/>
                    <a:pt x="282" y="102"/>
                  </a:cubicBezTo>
                  <a:lnTo>
                    <a:pt x="311" y="102"/>
                  </a:lnTo>
                  <a:close/>
                  <a:moveTo>
                    <a:pt x="730" y="20"/>
                  </a:moveTo>
                  <a:cubicBezTo>
                    <a:pt x="732" y="2"/>
                    <a:pt x="732" y="2"/>
                    <a:pt x="732" y="2"/>
                  </a:cubicBezTo>
                  <a:cubicBezTo>
                    <a:pt x="655" y="2"/>
                    <a:pt x="655" y="2"/>
                    <a:pt x="655" y="2"/>
                  </a:cubicBezTo>
                  <a:cubicBezTo>
                    <a:pt x="655" y="20"/>
                    <a:pt x="655" y="20"/>
                    <a:pt x="655" y="20"/>
                  </a:cubicBezTo>
                  <a:cubicBezTo>
                    <a:pt x="681" y="20"/>
                    <a:pt x="681" y="20"/>
                    <a:pt x="681" y="20"/>
                  </a:cubicBezTo>
                  <a:cubicBezTo>
                    <a:pt x="681" y="102"/>
                    <a:pt x="681" y="102"/>
                    <a:pt x="681" y="102"/>
                  </a:cubicBezTo>
                  <a:cubicBezTo>
                    <a:pt x="705" y="102"/>
                    <a:pt x="705" y="102"/>
                    <a:pt x="705" y="102"/>
                  </a:cubicBezTo>
                  <a:cubicBezTo>
                    <a:pt x="705" y="20"/>
                    <a:pt x="705" y="20"/>
                    <a:pt x="705" y="20"/>
                  </a:cubicBezTo>
                  <a:lnTo>
                    <a:pt x="730" y="20"/>
                  </a:lnTo>
                  <a:close/>
                  <a:moveTo>
                    <a:pt x="415" y="19"/>
                  </a:moveTo>
                  <a:cubicBezTo>
                    <a:pt x="417" y="2"/>
                    <a:pt x="417" y="2"/>
                    <a:pt x="417" y="2"/>
                  </a:cubicBezTo>
                  <a:cubicBezTo>
                    <a:pt x="356" y="2"/>
                    <a:pt x="356" y="2"/>
                    <a:pt x="356" y="2"/>
                  </a:cubicBezTo>
                  <a:cubicBezTo>
                    <a:pt x="356" y="102"/>
                    <a:pt x="356" y="102"/>
                    <a:pt x="356" y="102"/>
                  </a:cubicBezTo>
                  <a:cubicBezTo>
                    <a:pt x="417" y="102"/>
                    <a:pt x="417" y="102"/>
                    <a:pt x="417" y="102"/>
                  </a:cubicBezTo>
                  <a:cubicBezTo>
                    <a:pt x="417" y="85"/>
                    <a:pt x="417" y="85"/>
                    <a:pt x="417" y="85"/>
                  </a:cubicBezTo>
                  <a:cubicBezTo>
                    <a:pt x="380" y="85"/>
                    <a:pt x="380" y="85"/>
                    <a:pt x="380" y="85"/>
                  </a:cubicBezTo>
                  <a:cubicBezTo>
                    <a:pt x="380" y="59"/>
                    <a:pt x="380" y="59"/>
                    <a:pt x="380" y="59"/>
                  </a:cubicBezTo>
                  <a:cubicBezTo>
                    <a:pt x="410" y="59"/>
                    <a:pt x="410" y="59"/>
                    <a:pt x="410" y="59"/>
                  </a:cubicBezTo>
                  <a:cubicBezTo>
                    <a:pt x="410" y="43"/>
                    <a:pt x="410" y="43"/>
                    <a:pt x="410" y="43"/>
                  </a:cubicBezTo>
                  <a:cubicBezTo>
                    <a:pt x="380" y="43"/>
                    <a:pt x="380" y="43"/>
                    <a:pt x="380" y="43"/>
                  </a:cubicBezTo>
                  <a:cubicBezTo>
                    <a:pt x="380" y="19"/>
                    <a:pt x="380" y="19"/>
                    <a:pt x="380" y="19"/>
                  </a:cubicBezTo>
                  <a:lnTo>
                    <a:pt x="415" y="19"/>
                  </a:lnTo>
                  <a:close/>
                  <a:moveTo>
                    <a:pt x="459" y="47"/>
                  </a:moveTo>
                  <a:cubicBezTo>
                    <a:pt x="459" y="18"/>
                    <a:pt x="459" y="18"/>
                    <a:pt x="459" y="18"/>
                  </a:cubicBezTo>
                  <a:cubicBezTo>
                    <a:pt x="468" y="18"/>
                    <a:pt x="468" y="18"/>
                    <a:pt x="468" y="18"/>
                  </a:cubicBezTo>
                  <a:cubicBezTo>
                    <a:pt x="480" y="18"/>
                    <a:pt x="485" y="23"/>
                    <a:pt x="485" y="32"/>
                  </a:cubicBezTo>
                  <a:cubicBezTo>
                    <a:pt x="485" y="43"/>
                    <a:pt x="480" y="47"/>
                    <a:pt x="469" y="47"/>
                  </a:cubicBezTo>
                  <a:lnTo>
                    <a:pt x="459" y="47"/>
                  </a:lnTo>
                  <a:close/>
                  <a:moveTo>
                    <a:pt x="469" y="64"/>
                  </a:moveTo>
                  <a:cubicBezTo>
                    <a:pt x="489" y="102"/>
                    <a:pt x="489" y="102"/>
                    <a:pt x="489" y="102"/>
                  </a:cubicBezTo>
                  <a:cubicBezTo>
                    <a:pt x="516" y="102"/>
                    <a:pt x="516" y="102"/>
                    <a:pt x="516" y="102"/>
                  </a:cubicBezTo>
                  <a:cubicBezTo>
                    <a:pt x="490" y="59"/>
                    <a:pt x="490" y="59"/>
                    <a:pt x="490" y="59"/>
                  </a:cubicBezTo>
                  <a:cubicBezTo>
                    <a:pt x="503" y="53"/>
                    <a:pt x="510" y="45"/>
                    <a:pt x="510" y="32"/>
                  </a:cubicBezTo>
                  <a:cubicBezTo>
                    <a:pt x="510" y="11"/>
                    <a:pt x="496" y="2"/>
                    <a:pt x="468" y="2"/>
                  </a:cubicBezTo>
                  <a:cubicBezTo>
                    <a:pt x="436" y="2"/>
                    <a:pt x="436" y="2"/>
                    <a:pt x="436" y="2"/>
                  </a:cubicBezTo>
                  <a:cubicBezTo>
                    <a:pt x="436" y="102"/>
                    <a:pt x="436" y="102"/>
                    <a:pt x="436" y="102"/>
                  </a:cubicBezTo>
                  <a:cubicBezTo>
                    <a:pt x="459" y="102"/>
                    <a:pt x="459" y="102"/>
                    <a:pt x="459" y="102"/>
                  </a:cubicBezTo>
                  <a:cubicBezTo>
                    <a:pt x="459" y="64"/>
                    <a:pt x="459" y="64"/>
                    <a:pt x="459" y="64"/>
                  </a:cubicBezTo>
                  <a:lnTo>
                    <a:pt x="469" y="64"/>
                  </a:lnTo>
                  <a:close/>
                  <a:moveTo>
                    <a:pt x="907" y="20"/>
                  </a:moveTo>
                  <a:cubicBezTo>
                    <a:pt x="910" y="2"/>
                    <a:pt x="910" y="2"/>
                    <a:pt x="910" y="2"/>
                  </a:cubicBezTo>
                  <a:cubicBezTo>
                    <a:pt x="833" y="2"/>
                    <a:pt x="833" y="2"/>
                    <a:pt x="833" y="2"/>
                  </a:cubicBezTo>
                  <a:cubicBezTo>
                    <a:pt x="833" y="20"/>
                    <a:pt x="833" y="20"/>
                    <a:pt x="833" y="20"/>
                  </a:cubicBezTo>
                  <a:cubicBezTo>
                    <a:pt x="859" y="20"/>
                    <a:pt x="859" y="20"/>
                    <a:pt x="859" y="20"/>
                  </a:cubicBezTo>
                  <a:cubicBezTo>
                    <a:pt x="859" y="102"/>
                    <a:pt x="859" y="102"/>
                    <a:pt x="859" y="102"/>
                  </a:cubicBezTo>
                  <a:cubicBezTo>
                    <a:pt x="883" y="102"/>
                    <a:pt x="883" y="102"/>
                    <a:pt x="883" y="102"/>
                  </a:cubicBezTo>
                  <a:cubicBezTo>
                    <a:pt x="883" y="20"/>
                    <a:pt x="883" y="20"/>
                    <a:pt x="883" y="20"/>
                  </a:cubicBezTo>
                  <a:lnTo>
                    <a:pt x="907" y="20"/>
                  </a:lnTo>
                  <a:close/>
                  <a:moveTo>
                    <a:pt x="792" y="63"/>
                  </a:moveTo>
                  <a:cubicBezTo>
                    <a:pt x="771" y="63"/>
                    <a:pt x="771" y="63"/>
                    <a:pt x="771" y="63"/>
                  </a:cubicBezTo>
                  <a:cubicBezTo>
                    <a:pt x="781" y="19"/>
                    <a:pt x="781" y="19"/>
                    <a:pt x="781" y="19"/>
                  </a:cubicBezTo>
                  <a:lnTo>
                    <a:pt x="792" y="63"/>
                  </a:lnTo>
                  <a:close/>
                  <a:moveTo>
                    <a:pt x="796" y="80"/>
                  </a:moveTo>
                  <a:cubicBezTo>
                    <a:pt x="801" y="102"/>
                    <a:pt x="801" y="102"/>
                    <a:pt x="801" y="102"/>
                  </a:cubicBezTo>
                  <a:cubicBezTo>
                    <a:pt x="826" y="102"/>
                    <a:pt x="826" y="102"/>
                    <a:pt x="826" y="102"/>
                  </a:cubicBezTo>
                  <a:cubicBezTo>
                    <a:pt x="796" y="2"/>
                    <a:pt x="796" y="2"/>
                    <a:pt x="796" y="2"/>
                  </a:cubicBezTo>
                  <a:cubicBezTo>
                    <a:pt x="767" y="2"/>
                    <a:pt x="767" y="2"/>
                    <a:pt x="767" y="2"/>
                  </a:cubicBezTo>
                  <a:cubicBezTo>
                    <a:pt x="737" y="102"/>
                    <a:pt x="737" y="102"/>
                    <a:pt x="737" y="102"/>
                  </a:cubicBezTo>
                  <a:cubicBezTo>
                    <a:pt x="762" y="102"/>
                    <a:pt x="762" y="102"/>
                    <a:pt x="762" y="102"/>
                  </a:cubicBezTo>
                  <a:cubicBezTo>
                    <a:pt x="767" y="80"/>
                    <a:pt x="767" y="80"/>
                    <a:pt x="767" y="80"/>
                  </a:cubicBezTo>
                  <a:lnTo>
                    <a:pt x="796" y="80"/>
                  </a:lnTo>
                  <a:close/>
                  <a:moveTo>
                    <a:pt x="740" y="2"/>
                  </a:moveTo>
                  <a:cubicBezTo>
                    <a:pt x="740" y="20"/>
                    <a:pt x="740" y="20"/>
                    <a:pt x="740" y="20"/>
                  </a:cubicBezTo>
                  <a:cubicBezTo>
                    <a:pt x="754" y="20"/>
                    <a:pt x="754" y="20"/>
                    <a:pt x="754" y="20"/>
                  </a:cubicBezTo>
                  <a:cubicBezTo>
                    <a:pt x="757" y="2"/>
                    <a:pt x="757" y="2"/>
                    <a:pt x="757" y="2"/>
                  </a:cubicBezTo>
                  <a:lnTo>
                    <a:pt x="740" y="2"/>
                  </a:lnTo>
                  <a:close/>
                  <a:moveTo>
                    <a:pt x="809" y="2"/>
                  </a:moveTo>
                  <a:cubicBezTo>
                    <a:pt x="809" y="20"/>
                    <a:pt x="809" y="20"/>
                    <a:pt x="809" y="20"/>
                  </a:cubicBezTo>
                  <a:cubicBezTo>
                    <a:pt x="824" y="20"/>
                    <a:pt x="824" y="20"/>
                    <a:pt x="824" y="20"/>
                  </a:cubicBezTo>
                  <a:cubicBezTo>
                    <a:pt x="826" y="2"/>
                    <a:pt x="826" y="2"/>
                    <a:pt x="826" y="2"/>
                  </a:cubicBezTo>
                  <a:lnTo>
                    <a:pt x="809" y="2"/>
                  </a:lnTo>
                  <a:close/>
                  <a:moveTo>
                    <a:pt x="283" y="237"/>
                  </a:moveTo>
                  <a:cubicBezTo>
                    <a:pt x="307" y="237"/>
                    <a:pt x="307" y="237"/>
                    <a:pt x="307" y="237"/>
                  </a:cubicBezTo>
                  <a:cubicBezTo>
                    <a:pt x="307" y="164"/>
                    <a:pt x="307" y="164"/>
                    <a:pt x="307" y="164"/>
                  </a:cubicBezTo>
                  <a:cubicBezTo>
                    <a:pt x="307" y="146"/>
                    <a:pt x="298" y="135"/>
                    <a:pt x="280" y="135"/>
                  </a:cubicBezTo>
                  <a:cubicBezTo>
                    <a:pt x="268" y="135"/>
                    <a:pt x="257" y="140"/>
                    <a:pt x="249" y="150"/>
                  </a:cubicBezTo>
                  <a:cubicBezTo>
                    <a:pt x="247" y="137"/>
                    <a:pt x="247" y="137"/>
                    <a:pt x="247" y="137"/>
                  </a:cubicBezTo>
                  <a:cubicBezTo>
                    <a:pt x="226" y="137"/>
                    <a:pt x="226" y="137"/>
                    <a:pt x="226" y="137"/>
                  </a:cubicBezTo>
                  <a:cubicBezTo>
                    <a:pt x="226" y="237"/>
                    <a:pt x="226" y="237"/>
                    <a:pt x="226" y="237"/>
                  </a:cubicBezTo>
                  <a:cubicBezTo>
                    <a:pt x="250" y="237"/>
                    <a:pt x="250" y="237"/>
                    <a:pt x="250" y="237"/>
                  </a:cubicBezTo>
                  <a:cubicBezTo>
                    <a:pt x="250" y="167"/>
                    <a:pt x="250" y="167"/>
                    <a:pt x="250" y="167"/>
                  </a:cubicBezTo>
                  <a:cubicBezTo>
                    <a:pt x="256" y="159"/>
                    <a:pt x="262" y="153"/>
                    <a:pt x="271" y="153"/>
                  </a:cubicBezTo>
                  <a:cubicBezTo>
                    <a:pt x="279" y="153"/>
                    <a:pt x="283" y="157"/>
                    <a:pt x="283" y="167"/>
                  </a:cubicBezTo>
                  <a:lnTo>
                    <a:pt x="283" y="237"/>
                  </a:lnTo>
                  <a:close/>
                  <a:moveTo>
                    <a:pt x="609" y="237"/>
                  </a:moveTo>
                  <a:cubicBezTo>
                    <a:pt x="609" y="166"/>
                    <a:pt x="609" y="166"/>
                    <a:pt x="609" y="166"/>
                  </a:cubicBezTo>
                  <a:cubicBezTo>
                    <a:pt x="614" y="159"/>
                    <a:pt x="621" y="153"/>
                    <a:pt x="628" y="153"/>
                  </a:cubicBezTo>
                  <a:cubicBezTo>
                    <a:pt x="635" y="153"/>
                    <a:pt x="639" y="157"/>
                    <a:pt x="639" y="167"/>
                  </a:cubicBezTo>
                  <a:cubicBezTo>
                    <a:pt x="639" y="237"/>
                    <a:pt x="639" y="237"/>
                    <a:pt x="639" y="237"/>
                  </a:cubicBezTo>
                  <a:cubicBezTo>
                    <a:pt x="663" y="237"/>
                    <a:pt x="663" y="237"/>
                    <a:pt x="663" y="237"/>
                  </a:cubicBezTo>
                  <a:cubicBezTo>
                    <a:pt x="663" y="166"/>
                    <a:pt x="663" y="166"/>
                    <a:pt x="663" y="166"/>
                  </a:cubicBezTo>
                  <a:cubicBezTo>
                    <a:pt x="668" y="159"/>
                    <a:pt x="674" y="153"/>
                    <a:pt x="682" y="153"/>
                  </a:cubicBezTo>
                  <a:cubicBezTo>
                    <a:pt x="689" y="153"/>
                    <a:pt x="692" y="157"/>
                    <a:pt x="692" y="167"/>
                  </a:cubicBezTo>
                  <a:cubicBezTo>
                    <a:pt x="692" y="237"/>
                    <a:pt x="692" y="237"/>
                    <a:pt x="692" y="237"/>
                  </a:cubicBezTo>
                  <a:cubicBezTo>
                    <a:pt x="716" y="237"/>
                    <a:pt x="716" y="237"/>
                    <a:pt x="716" y="237"/>
                  </a:cubicBezTo>
                  <a:cubicBezTo>
                    <a:pt x="716" y="164"/>
                    <a:pt x="716" y="164"/>
                    <a:pt x="716" y="164"/>
                  </a:cubicBezTo>
                  <a:cubicBezTo>
                    <a:pt x="716" y="146"/>
                    <a:pt x="708" y="135"/>
                    <a:pt x="690" y="135"/>
                  </a:cubicBezTo>
                  <a:cubicBezTo>
                    <a:pt x="680" y="135"/>
                    <a:pt x="669" y="140"/>
                    <a:pt x="660" y="150"/>
                  </a:cubicBezTo>
                  <a:cubicBezTo>
                    <a:pt x="657" y="140"/>
                    <a:pt x="649" y="135"/>
                    <a:pt x="636" y="135"/>
                  </a:cubicBezTo>
                  <a:cubicBezTo>
                    <a:pt x="626" y="135"/>
                    <a:pt x="616" y="140"/>
                    <a:pt x="607" y="150"/>
                  </a:cubicBezTo>
                  <a:cubicBezTo>
                    <a:pt x="606" y="137"/>
                    <a:pt x="606" y="137"/>
                    <a:pt x="606" y="137"/>
                  </a:cubicBezTo>
                  <a:cubicBezTo>
                    <a:pt x="585" y="137"/>
                    <a:pt x="585" y="137"/>
                    <a:pt x="585" y="137"/>
                  </a:cubicBezTo>
                  <a:cubicBezTo>
                    <a:pt x="585" y="237"/>
                    <a:pt x="585" y="237"/>
                    <a:pt x="585" y="237"/>
                  </a:cubicBezTo>
                  <a:lnTo>
                    <a:pt x="609" y="237"/>
                  </a:lnTo>
                  <a:close/>
                  <a:moveTo>
                    <a:pt x="331" y="237"/>
                  </a:moveTo>
                  <a:cubicBezTo>
                    <a:pt x="355" y="237"/>
                    <a:pt x="355" y="237"/>
                    <a:pt x="355" y="237"/>
                  </a:cubicBezTo>
                  <a:cubicBezTo>
                    <a:pt x="355" y="137"/>
                    <a:pt x="355" y="137"/>
                    <a:pt x="355" y="137"/>
                  </a:cubicBezTo>
                  <a:cubicBezTo>
                    <a:pt x="331" y="137"/>
                    <a:pt x="331" y="137"/>
                    <a:pt x="331" y="137"/>
                  </a:cubicBezTo>
                  <a:lnTo>
                    <a:pt x="331" y="237"/>
                  </a:lnTo>
                  <a:close/>
                  <a:moveTo>
                    <a:pt x="0" y="237"/>
                  </a:moveTo>
                  <a:cubicBezTo>
                    <a:pt x="24" y="237"/>
                    <a:pt x="24" y="237"/>
                    <a:pt x="24" y="237"/>
                  </a:cubicBezTo>
                  <a:cubicBezTo>
                    <a:pt x="24" y="137"/>
                    <a:pt x="24" y="137"/>
                    <a:pt x="24" y="137"/>
                  </a:cubicBezTo>
                  <a:cubicBezTo>
                    <a:pt x="0" y="137"/>
                    <a:pt x="0" y="137"/>
                    <a:pt x="0" y="137"/>
                  </a:cubicBezTo>
                  <a:lnTo>
                    <a:pt x="0" y="237"/>
                  </a:lnTo>
                  <a:close/>
                  <a:moveTo>
                    <a:pt x="84" y="137"/>
                  </a:moveTo>
                  <a:cubicBezTo>
                    <a:pt x="59" y="137"/>
                    <a:pt x="59" y="137"/>
                    <a:pt x="59" y="137"/>
                  </a:cubicBezTo>
                  <a:cubicBezTo>
                    <a:pt x="25" y="182"/>
                    <a:pt x="25" y="182"/>
                    <a:pt x="25" y="182"/>
                  </a:cubicBezTo>
                  <a:cubicBezTo>
                    <a:pt x="59" y="237"/>
                    <a:pt x="59" y="237"/>
                    <a:pt x="59" y="237"/>
                  </a:cubicBezTo>
                  <a:cubicBezTo>
                    <a:pt x="86" y="237"/>
                    <a:pt x="86" y="237"/>
                    <a:pt x="86" y="237"/>
                  </a:cubicBezTo>
                  <a:cubicBezTo>
                    <a:pt x="50" y="181"/>
                    <a:pt x="50" y="181"/>
                    <a:pt x="50" y="181"/>
                  </a:cubicBezTo>
                  <a:lnTo>
                    <a:pt x="84" y="137"/>
                  </a:lnTo>
                  <a:close/>
                  <a:moveTo>
                    <a:pt x="125" y="217"/>
                  </a:moveTo>
                  <a:cubicBezTo>
                    <a:pt x="125" y="137"/>
                    <a:pt x="125" y="137"/>
                    <a:pt x="125" y="137"/>
                  </a:cubicBezTo>
                  <a:cubicBezTo>
                    <a:pt x="101" y="137"/>
                    <a:pt x="101" y="137"/>
                    <a:pt x="101" y="137"/>
                  </a:cubicBezTo>
                  <a:cubicBezTo>
                    <a:pt x="101" y="237"/>
                    <a:pt x="101" y="237"/>
                    <a:pt x="101" y="237"/>
                  </a:cubicBezTo>
                  <a:cubicBezTo>
                    <a:pt x="155" y="237"/>
                    <a:pt x="155" y="237"/>
                    <a:pt x="155" y="237"/>
                  </a:cubicBezTo>
                  <a:cubicBezTo>
                    <a:pt x="159" y="217"/>
                    <a:pt x="159" y="217"/>
                    <a:pt x="159" y="217"/>
                  </a:cubicBezTo>
                  <a:lnTo>
                    <a:pt x="125" y="217"/>
                  </a:lnTo>
                  <a:close/>
                  <a:moveTo>
                    <a:pt x="177" y="237"/>
                  </a:moveTo>
                  <a:cubicBezTo>
                    <a:pt x="201" y="237"/>
                    <a:pt x="201" y="237"/>
                    <a:pt x="201" y="237"/>
                  </a:cubicBezTo>
                  <a:cubicBezTo>
                    <a:pt x="201" y="137"/>
                    <a:pt x="201" y="137"/>
                    <a:pt x="201" y="137"/>
                  </a:cubicBezTo>
                  <a:cubicBezTo>
                    <a:pt x="177" y="137"/>
                    <a:pt x="177" y="137"/>
                    <a:pt x="177" y="137"/>
                  </a:cubicBezTo>
                  <a:lnTo>
                    <a:pt x="177" y="237"/>
                  </a:lnTo>
                  <a:close/>
                  <a:moveTo>
                    <a:pt x="380" y="237"/>
                  </a:moveTo>
                  <a:cubicBezTo>
                    <a:pt x="404" y="237"/>
                    <a:pt x="404" y="237"/>
                    <a:pt x="404" y="237"/>
                  </a:cubicBezTo>
                  <a:cubicBezTo>
                    <a:pt x="404" y="137"/>
                    <a:pt x="404" y="137"/>
                    <a:pt x="404" y="137"/>
                  </a:cubicBezTo>
                  <a:cubicBezTo>
                    <a:pt x="380" y="137"/>
                    <a:pt x="380" y="137"/>
                    <a:pt x="380" y="137"/>
                  </a:cubicBezTo>
                  <a:lnTo>
                    <a:pt x="380" y="237"/>
                  </a:lnTo>
                  <a:close/>
                  <a:moveTo>
                    <a:pt x="464" y="137"/>
                  </a:moveTo>
                  <a:cubicBezTo>
                    <a:pt x="439" y="137"/>
                    <a:pt x="439" y="137"/>
                    <a:pt x="439" y="137"/>
                  </a:cubicBezTo>
                  <a:cubicBezTo>
                    <a:pt x="405" y="182"/>
                    <a:pt x="405" y="182"/>
                    <a:pt x="405" y="182"/>
                  </a:cubicBezTo>
                  <a:cubicBezTo>
                    <a:pt x="439" y="237"/>
                    <a:pt x="439" y="237"/>
                    <a:pt x="439" y="237"/>
                  </a:cubicBezTo>
                  <a:cubicBezTo>
                    <a:pt x="467" y="237"/>
                    <a:pt x="467" y="237"/>
                    <a:pt x="467" y="237"/>
                  </a:cubicBezTo>
                  <a:cubicBezTo>
                    <a:pt x="430" y="181"/>
                    <a:pt x="430" y="181"/>
                    <a:pt x="430" y="181"/>
                  </a:cubicBezTo>
                  <a:lnTo>
                    <a:pt x="464" y="137"/>
                  </a:lnTo>
                  <a:close/>
                  <a:moveTo>
                    <a:pt x="538" y="137"/>
                  </a:moveTo>
                  <a:cubicBezTo>
                    <a:pt x="538" y="192"/>
                    <a:pt x="538" y="192"/>
                    <a:pt x="538" y="192"/>
                  </a:cubicBezTo>
                  <a:cubicBezTo>
                    <a:pt x="538" y="211"/>
                    <a:pt x="535" y="220"/>
                    <a:pt x="519" y="220"/>
                  </a:cubicBezTo>
                  <a:cubicBezTo>
                    <a:pt x="504" y="220"/>
                    <a:pt x="501" y="211"/>
                    <a:pt x="501" y="192"/>
                  </a:cubicBezTo>
                  <a:cubicBezTo>
                    <a:pt x="501" y="137"/>
                    <a:pt x="501" y="137"/>
                    <a:pt x="501" y="137"/>
                  </a:cubicBezTo>
                  <a:cubicBezTo>
                    <a:pt x="477" y="137"/>
                    <a:pt x="477" y="137"/>
                    <a:pt x="477" y="137"/>
                  </a:cubicBezTo>
                  <a:cubicBezTo>
                    <a:pt x="477" y="193"/>
                    <a:pt x="477" y="193"/>
                    <a:pt x="477" y="193"/>
                  </a:cubicBezTo>
                  <a:cubicBezTo>
                    <a:pt x="477" y="220"/>
                    <a:pt x="489" y="239"/>
                    <a:pt x="519" y="239"/>
                  </a:cubicBezTo>
                  <a:cubicBezTo>
                    <a:pt x="550" y="239"/>
                    <a:pt x="562" y="220"/>
                    <a:pt x="562" y="193"/>
                  </a:cubicBezTo>
                  <a:cubicBezTo>
                    <a:pt x="562" y="137"/>
                    <a:pt x="562" y="137"/>
                    <a:pt x="562" y="137"/>
                  </a:cubicBezTo>
                  <a:lnTo>
                    <a:pt x="538" y="137"/>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71" name="Freeform 32"/>
            <p:cNvSpPr>
              <a:spLocks/>
            </p:cNvSpPr>
            <p:nvPr userDrawn="1"/>
          </p:nvSpPr>
          <p:spPr bwMode="auto">
            <a:xfrm>
              <a:off x="425" y="740"/>
              <a:ext cx="425" cy="567"/>
            </a:xfrm>
            <a:custGeom>
              <a:avLst/>
              <a:gdLst>
                <a:gd name="T0" fmla="*/ 0 w 425"/>
                <a:gd name="T1" fmla="*/ 567 h 567"/>
                <a:gd name="T2" fmla="*/ 0 w 425"/>
                <a:gd name="T3" fmla="*/ 247 h 567"/>
                <a:gd name="T4" fmla="*/ 425 w 425"/>
                <a:gd name="T5" fmla="*/ 0 h 567"/>
                <a:gd name="T6" fmla="*/ 425 w 425"/>
                <a:gd name="T7" fmla="*/ 320 h 567"/>
                <a:gd name="T8" fmla="*/ 0 w 425"/>
                <a:gd name="T9" fmla="*/ 567 h 567"/>
              </a:gdLst>
              <a:ahLst/>
              <a:cxnLst>
                <a:cxn ang="0">
                  <a:pos x="T0" y="T1"/>
                </a:cxn>
                <a:cxn ang="0">
                  <a:pos x="T2" y="T3"/>
                </a:cxn>
                <a:cxn ang="0">
                  <a:pos x="T4" y="T5"/>
                </a:cxn>
                <a:cxn ang="0">
                  <a:pos x="T6" y="T7"/>
                </a:cxn>
                <a:cxn ang="0">
                  <a:pos x="T8" y="T9"/>
                </a:cxn>
              </a:cxnLst>
              <a:rect l="0" t="0" r="r" b="b"/>
              <a:pathLst>
                <a:path w="425" h="567">
                  <a:moveTo>
                    <a:pt x="0" y="567"/>
                  </a:moveTo>
                  <a:lnTo>
                    <a:pt x="0" y="247"/>
                  </a:lnTo>
                  <a:lnTo>
                    <a:pt x="425" y="0"/>
                  </a:lnTo>
                  <a:lnTo>
                    <a:pt x="425" y="320"/>
                  </a:lnTo>
                  <a:lnTo>
                    <a:pt x="0" y="567"/>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72" name="Freeform 33"/>
            <p:cNvSpPr>
              <a:spLocks/>
            </p:cNvSpPr>
            <p:nvPr userDrawn="1"/>
          </p:nvSpPr>
          <p:spPr bwMode="auto">
            <a:xfrm>
              <a:off x="0" y="740"/>
              <a:ext cx="425" cy="567"/>
            </a:xfrm>
            <a:custGeom>
              <a:avLst/>
              <a:gdLst>
                <a:gd name="T0" fmla="*/ 0 w 425"/>
                <a:gd name="T1" fmla="*/ 0 h 567"/>
                <a:gd name="T2" fmla="*/ 0 w 425"/>
                <a:gd name="T3" fmla="*/ 320 h 567"/>
                <a:gd name="T4" fmla="*/ 425 w 425"/>
                <a:gd name="T5" fmla="*/ 567 h 567"/>
                <a:gd name="T6" fmla="*/ 425 w 425"/>
                <a:gd name="T7" fmla="*/ 247 h 567"/>
                <a:gd name="T8" fmla="*/ 0 w 425"/>
                <a:gd name="T9" fmla="*/ 0 h 567"/>
              </a:gdLst>
              <a:ahLst/>
              <a:cxnLst>
                <a:cxn ang="0">
                  <a:pos x="T0" y="T1"/>
                </a:cxn>
                <a:cxn ang="0">
                  <a:pos x="T2" y="T3"/>
                </a:cxn>
                <a:cxn ang="0">
                  <a:pos x="T4" y="T5"/>
                </a:cxn>
                <a:cxn ang="0">
                  <a:pos x="T6" y="T7"/>
                </a:cxn>
                <a:cxn ang="0">
                  <a:pos x="T8" y="T9"/>
                </a:cxn>
              </a:cxnLst>
              <a:rect l="0" t="0" r="r" b="b"/>
              <a:pathLst>
                <a:path w="425" h="567">
                  <a:moveTo>
                    <a:pt x="0" y="0"/>
                  </a:moveTo>
                  <a:lnTo>
                    <a:pt x="0" y="320"/>
                  </a:lnTo>
                  <a:lnTo>
                    <a:pt x="425" y="567"/>
                  </a:lnTo>
                  <a:lnTo>
                    <a:pt x="425" y="247"/>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73" name="Freeform 34"/>
            <p:cNvSpPr>
              <a:spLocks/>
            </p:cNvSpPr>
            <p:nvPr userDrawn="1"/>
          </p:nvSpPr>
          <p:spPr bwMode="auto">
            <a:xfrm>
              <a:off x="0" y="1144"/>
              <a:ext cx="425" cy="404"/>
            </a:xfrm>
            <a:custGeom>
              <a:avLst/>
              <a:gdLst>
                <a:gd name="T0" fmla="*/ 0 w 425"/>
                <a:gd name="T1" fmla="*/ 404 h 404"/>
                <a:gd name="T2" fmla="*/ 0 w 425"/>
                <a:gd name="T3" fmla="*/ 84 h 404"/>
                <a:gd name="T4" fmla="*/ 147 w 425"/>
                <a:gd name="T5" fmla="*/ 0 h 404"/>
                <a:gd name="T6" fmla="*/ 425 w 425"/>
                <a:gd name="T7" fmla="*/ 163 h 404"/>
                <a:gd name="T8" fmla="*/ 0 w 425"/>
                <a:gd name="T9" fmla="*/ 404 h 404"/>
              </a:gdLst>
              <a:ahLst/>
              <a:cxnLst>
                <a:cxn ang="0">
                  <a:pos x="T0" y="T1"/>
                </a:cxn>
                <a:cxn ang="0">
                  <a:pos x="T2" y="T3"/>
                </a:cxn>
                <a:cxn ang="0">
                  <a:pos x="T4" y="T5"/>
                </a:cxn>
                <a:cxn ang="0">
                  <a:pos x="T6" y="T7"/>
                </a:cxn>
                <a:cxn ang="0">
                  <a:pos x="T8" y="T9"/>
                </a:cxn>
              </a:cxnLst>
              <a:rect l="0" t="0" r="r" b="b"/>
              <a:pathLst>
                <a:path w="425" h="404">
                  <a:moveTo>
                    <a:pt x="0" y="404"/>
                  </a:moveTo>
                  <a:lnTo>
                    <a:pt x="0" y="84"/>
                  </a:lnTo>
                  <a:lnTo>
                    <a:pt x="147" y="0"/>
                  </a:lnTo>
                  <a:lnTo>
                    <a:pt x="425" y="163"/>
                  </a:lnTo>
                  <a:lnTo>
                    <a:pt x="0" y="404"/>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sp>
        <p:nvSpPr>
          <p:cNvPr id="2" name="Title 1"/>
          <p:cNvSpPr>
            <a:spLocks noGrp="1"/>
          </p:cNvSpPr>
          <p:nvPr>
            <p:ph type="ctrTitle"/>
          </p:nvPr>
        </p:nvSpPr>
        <p:spPr>
          <a:xfrm>
            <a:off x="3131840" y="1725084"/>
            <a:ext cx="5760640" cy="1204306"/>
          </a:xfrm>
        </p:spPr>
        <p:txBody>
          <a:bodyPr bIns="9144" anchor="b"/>
          <a:lstStyle>
            <a:lvl1pPr>
              <a:defRPr sz="3200">
                <a:solidFill>
                  <a:schemeClr val="accent1"/>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3131840" y="3107985"/>
            <a:ext cx="5760639" cy="1094506"/>
          </a:xfrm>
        </p:spPr>
        <p:txBody>
          <a:bodyPr tIns="9144">
            <a:normAutofit/>
          </a:bodyPr>
          <a:lstStyle>
            <a:lvl1pPr marL="0" indent="0" algn="l">
              <a:buNone/>
              <a:defRPr kumimoji="0" lang="en-US" sz="2400" b="0" i="0" u="none" strike="noStrike" kern="1200" cap="none" spc="0" normalizeH="0" baseline="0" noProof="0" dirty="0" smtClean="0">
                <a:ln>
                  <a:noFill/>
                </a:ln>
                <a:solidFill>
                  <a:schemeClr val="accent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de-DE" dirty="0" smtClean="0"/>
              <a:t>Formatvorlage des Untertitelmasters durch Klicken bearbeiten</a:t>
            </a:r>
            <a:endParaRPr lang="en-US" dirty="0"/>
          </a:p>
        </p:txBody>
      </p:sp>
      <p:sp>
        <p:nvSpPr>
          <p:cNvPr id="48" name="Textplatzhalter 47"/>
          <p:cNvSpPr>
            <a:spLocks noGrp="1"/>
          </p:cNvSpPr>
          <p:nvPr>
            <p:ph type="body" sz="quarter" idx="12" hasCustomPrompt="1"/>
          </p:nvPr>
        </p:nvSpPr>
        <p:spPr>
          <a:xfrm>
            <a:off x="3131840" y="492106"/>
            <a:ext cx="5760640" cy="288032"/>
          </a:xfrm>
        </p:spPr>
        <p:txBody>
          <a:bodyPr>
            <a:normAutofit/>
          </a:bodyPr>
          <a:lstStyle>
            <a:lvl1pPr>
              <a:lnSpc>
                <a:spcPct val="100000"/>
              </a:lnSpc>
              <a:spcBef>
                <a:spcPts val="0"/>
              </a:spcBef>
              <a:defRPr sz="1400">
                <a:solidFill>
                  <a:schemeClr val="accent1"/>
                </a:solidFill>
              </a:defRPr>
            </a:lvl1pPr>
          </a:lstStyle>
          <a:p>
            <a:pPr lvl="0"/>
            <a:r>
              <a:rPr lang="de-DE" dirty="0" smtClean="0"/>
              <a:t>Klinikname</a:t>
            </a:r>
          </a:p>
        </p:txBody>
      </p:sp>
      <p:sp>
        <p:nvSpPr>
          <p:cNvPr id="49" name="Textplatzhalter 47"/>
          <p:cNvSpPr>
            <a:spLocks noGrp="1"/>
          </p:cNvSpPr>
          <p:nvPr>
            <p:ph type="body" sz="quarter" idx="13" hasCustomPrompt="1"/>
          </p:nvPr>
        </p:nvSpPr>
        <p:spPr>
          <a:xfrm>
            <a:off x="3131840" y="780138"/>
            <a:ext cx="5760640" cy="288032"/>
          </a:xfrm>
        </p:spPr>
        <p:txBody>
          <a:bodyPr>
            <a:normAutofit/>
          </a:bodyPr>
          <a:lstStyle>
            <a:lvl1pPr>
              <a:lnSpc>
                <a:spcPct val="100000"/>
              </a:lnSpc>
              <a:spcBef>
                <a:spcPts val="0"/>
              </a:spcBef>
              <a:defRPr sz="1400" b="0">
                <a:solidFill>
                  <a:schemeClr val="accent1"/>
                </a:solidFill>
              </a:defRPr>
            </a:lvl1pPr>
          </a:lstStyle>
          <a:p>
            <a:pPr lvl="0"/>
            <a:r>
              <a:rPr lang="de-DE" dirty="0" smtClean="0"/>
              <a:t>Abteilung</a:t>
            </a:r>
          </a:p>
        </p:txBody>
      </p:sp>
      <p:sp>
        <p:nvSpPr>
          <p:cNvPr id="50" name="Textplatzhalter 47"/>
          <p:cNvSpPr>
            <a:spLocks noGrp="1"/>
          </p:cNvSpPr>
          <p:nvPr>
            <p:ph type="body" sz="quarter" idx="14" hasCustomPrompt="1"/>
          </p:nvPr>
        </p:nvSpPr>
        <p:spPr>
          <a:xfrm>
            <a:off x="3131840" y="5066587"/>
            <a:ext cx="5760640" cy="288032"/>
          </a:xfrm>
        </p:spPr>
        <p:txBody>
          <a:bodyPr>
            <a:normAutofit/>
          </a:bodyPr>
          <a:lstStyle>
            <a:lvl1pPr>
              <a:lnSpc>
                <a:spcPct val="100000"/>
              </a:lnSpc>
              <a:spcBef>
                <a:spcPts val="0"/>
              </a:spcBef>
              <a:defRPr sz="1400" b="0">
                <a:solidFill>
                  <a:schemeClr val="tx2"/>
                </a:solidFill>
              </a:defRPr>
            </a:lvl1pPr>
          </a:lstStyle>
          <a:p>
            <a:pPr lvl="0"/>
            <a:r>
              <a:rPr lang="de-DE" dirty="0" smtClean="0"/>
              <a:t>Ort | Datum</a:t>
            </a:r>
          </a:p>
        </p:txBody>
      </p:sp>
      <p:sp>
        <p:nvSpPr>
          <p:cNvPr id="51" name="Textplatzhalter 47"/>
          <p:cNvSpPr>
            <a:spLocks noGrp="1"/>
          </p:cNvSpPr>
          <p:nvPr>
            <p:ph type="body" sz="quarter" idx="15" hasCustomPrompt="1"/>
          </p:nvPr>
        </p:nvSpPr>
        <p:spPr>
          <a:xfrm>
            <a:off x="3131840" y="5426627"/>
            <a:ext cx="5760640" cy="288032"/>
          </a:xfrm>
        </p:spPr>
        <p:txBody>
          <a:bodyPr>
            <a:normAutofit/>
          </a:bodyPr>
          <a:lstStyle>
            <a:lvl1pPr>
              <a:lnSpc>
                <a:spcPct val="100000"/>
              </a:lnSpc>
              <a:spcBef>
                <a:spcPts val="0"/>
              </a:spcBef>
              <a:defRPr sz="1400" b="0">
                <a:solidFill>
                  <a:schemeClr val="tx2"/>
                </a:solidFill>
              </a:defRPr>
            </a:lvl1pPr>
          </a:lstStyle>
          <a:p>
            <a:pPr lvl="0"/>
            <a:r>
              <a:rPr lang="de-DE" dirty="0" smtClean="0"/>
              <a:t>Vortragender</a:t>
            </a:r>
          </a:p>
        </p:txBody>
      </p:sp>
    </p:spTree>
    <p:extLst>
      <p:ext uri="{BB962C8B-B14F-4D97-AF65-F5344CB8AC3E}">
        <p14:creationId xmlns:p14="http://schemas.microsoft.com/office/powerpoint/2010/main" val="737144778"/>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5" name="Footer Placeholder 4"/>
          <p:cNvSpPr>
            <a:spLocks noGrp="1"/>
          </p:cNvSpPr>
          <p:nvPr>
            <p:ph type="ftr" sz="quarter" idx="11"/>
          </p:nvPr>
        </p:nvSpPr>
        <p:spPr/>
        <p:txBody>
          <a:bodyPr/>
          <a:lstStyle/>
          <a:p>
            <a:endParaRPr lang="de-DE">
              <a:solidFill>
                <a:srgbClr val="000000"/>
              </a:solidFill>
            </a:endParaRPr>
          </a:p>
        </p:txBody>
      </p:sp>
      <p:sp>
        <p:nvSpPr>
          <p:cNvPr id="6" name="Slide Number Placeholder 5"/>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3873709516"/>
      </p:ext>
    </p:extLst>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248" y="980728"/>
            <a:ext cx="2057400" cy="5328592"/>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1520" y="980728"/>
            <a:ext cx="6379840" cy="532859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5" name="Footer Placeholder 4"/>
          <p:cNvSpPr>
            <a:spLocks noGrp="1"/>
          </p:cNvSpPr>
          <p:nvPr>
            <p:ph type="ftr" sz="quarter" idx="11"/>
          </p:nvPr>
        </p:nvSpPr>
        <p:spPr/>
        <p:txBody>
          <a:bodyPr/>
          <a:lstStyle/>
          <a:p>
            <a:endParaRPr lang="de-DE">
              <a:solidFill>
                <a:srgbClr val="000000"/>
              </a:solidFill>
            </a:endParaRPr>
          </a:p>
        </p:txBody>
      </p:sp>
      <p:sp>
        <p:nvSpPr>
          <p:cNvPr id="6" name="Slide Number Placeholder 5"/>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1031203686"/>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4" name="Rechteck 73"/>
          <p:cNvSpPr/>
          <p:nvPr userDrawn="1"/>
        </p:nvSpPr>
        <p:spPr>
          <a:xfrm>
            <a:off x="-7269" y="1268760"/>
            <a:ext cx="9144001" cy="3573016"/>
          </a:xfrm>
          <a:prstGeom prst="rect">
            <a:avLst/>
          </a:prstGeom>
          <a:solidFill>
            <a:srgbClr val="D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grpSp>
        <p:nvGrpSpPr>
          <p:cNvPr id="60" name="Group 4"/>
          <p:cNvGrpSpPr>
            <a:grpSpLocks noChangeAspect="1"/>
          </p:cNvGrpSpPr>
          <p:nvPr userDrawn="1"/>
        </p:nvGrpSpPr>
        <p:grpSpPr bwMode="auto">
          <a:xfrm>
            <a:off x="-1645" y="-57368"/>
            <a:ext cx="9156701" cy="3392488"/>
            <a:chOff x="-8" y="921"/>
            <a:chExt cx="5768" cy="2137"/>
          </a:xfrm>
        </p:grpSpPr>
        <p:sp>
          <p:nvSpPr>
            <p:cNvPr id="61" name="AutoShape 3"/>
            <p:cNvSpPr>
              <a:spLocks noChangeAspect="1" noChangeArrowheads="1" noTextEdit="1"/>
            </p:cNvSpPr>
            <p:nvPr userDrawn="1"/>
          </p:nvSpPr>
          <p:spPr bwMode="auto">
            <a:xfrm>
              <a:off x="0" y="1262"/>
              <a:ext cx="5760"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62" name="Freeform 5"/>
            <p:cNvSpPr>
              <a:spLocks/>
            </p:cNvSpPr>
            <p:nvPr userDrawn="1"/>
          </p:nvSpPr>
          <p:spPr bwMode="auto">
            <a:xfrm>
              <a:off x="-8" y="921"/>
              <a:ext cx="5768" cy="2137"/>
            </a:xfrm>
            <a:custGeom>
              <a:avLst/>
              <a:gdLst>
                <a:gd name="T0" fmla="*/ 0 w 5760"/>
                <a:gd name="T1" fmla="*/ 0 h 1796"/>
                <a:gd name="T2" fmla="*/ 0 w 5760"/>
                <a:gd name="T3" fmla="*/ 1796 h 1796"/>
                <a:gd name="T4" fmla="*/ 2003 w 5760"/>
                <a:gd name="T5" fmla="*/ 623 h 1796"/>
                <a:gd name="T6" fmla="*/ 5760 w 5760"/>
                <a:gd name="T7" fmla="*/ 623 h 1796"/>
                <a:gd name="T8" fmla="*/ 5760 w 5760"/>
                <a:gd name="T9" fmla="*/ 0 h 1796"/>
                <a:gd name="T10" fmla="*/ 0 w 5760"/>
                <a:gd name="T11" fmla="*/ 0 h 1796"/>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10000 w 10000"/>
                <a:gd name="connsiteY4" fmla="*/ 1897 h 11897"/>
                <a:gd name="connsiteX5" fmla="*/ 0 w 10000"/>
                <a:gd name="connsiteY5" fmla="*/ 0 h 11897"/>
                <a:gd name="connsiteX0" fmla="*/ 0 w 10000"/>
                <a:gd name="connsiteY0" fmla="*/ 135 h 12032"/>
                <a:gd name="connsiteX1" fmla="*/ 0 w 10000"/>
                <a:gd name="connsiteY1" fmla="*/ 12032 h 12032"/>
                <a:gd name="connsiteX2" fmla="*/ 3477 w 10000"/>
                <a:gd name="connsiteY2" fmla="*/ 5501 h 12032"/>
                <a:gd name="connsiteX3" fmla="*/ 10000 w 10000"/>
                <a:gd name="connsiteY3" fmla="*/ 5501 h 12032"/>
                <a:gd name="connsiteX4" fmla="*/ 9993 w 10000"/>
                <a:gd name="connsiteY4" fmla="*/ 0 h 12032"/>
                <a:gd name="connsiteX5" fmla="*/ 0 w 10000"/>
                <a:gd name="connsiteY5" fmla="*/ 135 h 12032"/>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9993 w 10000"/>
                <a:gd name="connsiteY4" fmla="*/ 23 h 11897"/>
                <a:gd name="connsiteX5" fmla="*/ 0 w 10000"/>
                <a:gd name="connsiteY5" fmla="*/ 0 h 11897"/>
                <a:gd name="connsiteX0" fmla="*/ 0 w 10007"/>
                <a:gd name="connsiteY0" fmla="*/ 0 h 11942"/>
                <a:gd name="connsiteX1" fmla="*/ 7 w 10007"/>
                <a:gd name="connsiteY1" fmla="*/ 11942 h 11942"/>
                <a:gd name="connsiteX2" fmla="*/ 3484 w 10007"/>
                <a:gd name="connsiteY2" fmla="*/ 5411 h 11942"/>
                <a:gd name="connsiteX3" fmla="*/ 10007 w 10007"/>
                <a:gd name="connsiteY3" fmla="*/ 5411 h 11942"/>
                <a:gd name="connsiteX4" fmla="*/ 10000 w 10007"/>
                <a:gd name="connsiteY4" fmla="*/ 68 h 11942"/>
                <a:gd name="connsiteX5" fmla="*/ 0 w 10007"/>
                <a:gd name="connsiteY5" fmla="*/ 0 h 11942"/>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0 w 10014"/>
                <a:gd name="connsiteY0" fmla="*/ 0 h 11897"/>
                <a:gd name="connsiteX1" fmla="*/ 14 w 10014"/>
                <a:gd name="connsiteY1" fmla="*/ 11897 h 11897"/>
                <a:gd name="connsiteX2" fmla="*/ 3491 w 10014"/>
                <a:gd name="connsiteY2" fmla="*/ 5366 h 11897"/>
                <a:gd name="connsiteX3" fmla="*/ 10014 w 10014"/>
                <a:gd name="connsiteY3" fmla="*/ 5366 h 11897"/>
                <a:gd name="connsiteX4" fmla="*/ 10007 w 10014"/>
                <a:gd name="connsiteY4" fmla="*/ 23 h 11897"/>
                <a:gd name="connsiteX5" fmla="*/ 0 w 10014"/>
                <a:gd name="connsiteY5" fmla="*/ 0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4" h="11897">
                  <a:moveTo>
                    <a:pt x="0" y="0"/>
                  </a:moveTo>
                  <a:cubicBezTo>
                    <a:pt x="2" y="3981"/>
                    <a:pt x="12" y="7916"/>
                    <a:pt x="14" y="11897"/>
                  </a:cubicBezTo>
                  <a:lnTo>
                    <a:pt x="3491" y="5366"/>
                  </a:lnTo>
                  <a:lnTo>
                    <a:pt x="10014" y="5366"/>
                  </a:lnTo>
                  <a:cubicBezTo>
                    <a:pt x="10012" y="3532"/>
                    <a:pt x="10009" y="1857"/>
                    <a:pt x="10007" y="23"/>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63" name="Group 22"/>
          <p:cNvGrpSpPr>
            <a:grpSpLocks noChangeAspect="1"/>
          </p:cNvGrpSpPr>
          <p:nvPr userDrawn="1"/>
        </p:nvGrpSpPr>
        <p:grpSpPr bwMode="auto">
          <a:xfrm>
            <a:off x="-7268" y="2422822"/>
            <a:ext cx="1595438" cy="1760538"/>
            <a:chOff x="0" y="1636"/>
            <a:chExt cx="1005" cy="1109"/>
          </a:xfrm>
        </p:grpSpPr>
        <p:sp>
          <p:nvSpPr>
            <p:cNvPr id="64" name="Freeform 24"/>
            <p:cNvSpPr>
              <a:spLocks/>
            </p:cNvSpPr>
            <p:nvPr userDrawn="1"/>
          </p:nvSpPr>
          <p:spPr bwMode="auto">
            <a:xfrm>
              <a:off x="308" y="1636"/>
              <a:ext cx="697" cy="930"/>
            </a:xfrm>
            <a:custGeom>
              <a:avLst/>
              <a:gdLst>
                <a:gd name="T0" fmla="*/ 0 w 697"/>
                <a:gd name="T1" fmla="*/ 930 h 930"/>
                <a:gd name="T2" fmla="*/ 0 w 697"/>
                <a:gd name="T3" fmla="*/ 403 h 930"/>
                <a:gd name="T4" fmla="*/ 697 w 697"/>
                <a:gd name="T5" fmla="*/ 0 h 930"/>
                <a:gd name="T6" fmla="*/ 697 w 697"/>
                <a:gd name="T7" fmla="*/ 527 h 930"/>
                <a:gd name="T8" fmla="*/ 0 w 697"/>
                <a:gd name="T9" fmla="*/ 930 h 930"/>
              </a:gdLst>
              <a:ahLst/>
              <a:cxnLst>
                <a:cxn ang="0">
                  <a:pos x="T0" y="T1"/>
                </a:cxn>
                <a:cxn ang="0">
                  <a:pos x="T2" y="T3"/>
                </a:cxn>
                <a:cxn ang="0">
                  <a:pos x="T4" y="T5"/>
                </a:cxn>
                <a:cxn ang="0">
                  <a:pos x="T6" y="T7"/>
                </a:cxn>
                <a:cxn ang="0">
                  <a:pos x="T8" y="T9"/>
                </a:cxn>
              </a:cxnLst>
              <a:rect l="0" t="0" r="r" b="b"/>
              <a:pathLst>
                <a:path w="697" h="930">
                  <a:moveTo>
                    <a:pt x="0" y="930"/>
                  </a:moveTo>
                  <a:lnTo>
                    <a:pt x="0" y="403"/>
                  </a:lnTo>
                  <a:lnTo>
                    <a:pt x="697" y="0"/>
                  </a:lnTo>
                  <a:lnTo>
                    <a:pt x="697" y="527"/>
                  </a:lnTo>
                  <a:lnTo>
                    <a:pt x="0" y="930"/>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65" name="Freeform 25"/>
            <p:cNvSpPr>
              <a:spLocks/>
            </p:cNvSpPr>
            <p:nvPr userDrawn="1"/>
          </p:nvSpPr>
          <p:spPr bwMode="auto">
            <a:xfrm>
              <a:off x="0" y="1861"/>
              <a:ext cx="308" cy="705"/>
            </a:xfrm>
            <a:custGeom>
              <a:avLst/>
              <a:gdLst>
                <a:gd name="T0" fmla="*/ 0 w 308"/>
                <a:gd name="T1" fmla="*/ 0 h 705"/>
                <a:gd name="T2" fmla="*/ 0 w 308"/>
                <a:gd name="T3" fmla="*/ 528 h 705"/>
                <a:gd name="T4" fmla="*/ 308 w 308"/>
                <a:gd name="T5" fmla="*/ 705 h 705"/>
                <a:gd name="T6" fmla="*/ 308 w 308"/>
                <a:gd name="T7" fmla="*/ 178 h 705"/>
                <a:gd name="T8" fmla="*/ 0 w 308"/>
                <a:gd name="T9" fmla="*/ 0 h 705"/>
              </a:gdLst>
              <a:ahLst/>
              <a:cxnLst>
                <a:cxn ang="0">
                  <a:pos x="T0" y="T1"/>
                </a:cxn>
                <a:cxn ang="0">
                  <a:pos x="T2" y="T3"/>
                </a:cxn>
                <a:cxn ang="0">
                  <a:pos x="T4" y="T5"/>
                </a:cxn>
                <a:cxn ang="0">
                  <a:pos x="T6" y="T7"/>
                </a:cxn>
                <a:cxn ang="0">
                  <a:pos x="T8" y="T9"/>
                </a:cxn>
              </a:cxnLst>
              <a:rect l="0" t="0" r="r" b="b"/>
              <a:pathLst>
                <a:path w="308" h="705">
                  <a:moveTo>
                    <a:pt x="0" y="0"/>
                  </a:moveTo>
                  <a:lnTo>
                    <a:pt x="0" y="528"/>
                  </a:lnTo>
                  <a:lnTo>
                    <a:pt x="308" y="705"/>
                  </a:lnTo>
                  <a:lnTo>
                    <a:pt x="308" y="178"/>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66" name="Freeform 26"/>
            <p:cNvSpPr>
              <a:spLocks/>
            </p:cNvSpPr>
            <p:nvPr userDrawn="1"/>
          </p:nvSpPr>
          <p:spPr bwMode="auto">
            <a:xfrm>
              <a:off x="0" y="2389"/>
              <a:ext cx="308" cy="356"/>
            </a:xfrm>
            <a:custGeom>
              <a:avLst/>
              <a:gdLst>
                <a:gd name="T0" fmla="*/ 0 w 308"/>
                <a:gd name="T1" fmla="*/ 0 h 356"/>
                <a:gd name="T2" fmla="*/ 0 w 308"/>
                <a:gd name="T3" fmla="*/ 356 h 356"/>
                <a:gd name="T4" fmla="*/ 308 w 308"/>
                <a:gd name="T5" fmla="*/ 177 h 356"/>
                <a:gd name="T6" fmla="*/ 0 w 308"/>
                <a:gd name="T7" fmla="*/ 0 h 356"/>
              </a:gdLst>
              <a:ahLst/>
              <a:cxnLst>
                <a:cxn ang="0">
                  <a:pos x="T0" y="T1"/>
                </a:cxn>
                <a:cxn ang="0">
                  <a:pos x="T2" y="T3"/>
                </a:cxn>
                <a:cxn ang="0">
                  <a:pos x="T4" y="T5"/>
                </a:cxn>
                <a:cxn ang="0">
                  <a:pos x="T6" y="T7"/>
                </a:cxn>
              </a:cxnLst>
              <a:rect l="0" t="0" r="r" b="b"/>
              <a:pathLst>
                <a:path w="308" h="356">
                  <a:moveTo>
                    <a:pt x="0" y="0"/>
                  </a:moveTo>
                  <a:lnTo>
                    <a:pt x="0" y="356"/>
                  </a:lnTo>
                  <a:lnTo>
                    <a:pt x="308" y="177"/>
                  </a:lnTo>
                  <a:lnTo>
                    <a:pt x="0" y="0"/>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67" name="Group 29"/>
          <p:cNvGrpSpPr>
            <a:grpSpLocks noChangeAspect="1"/>
          </p:cNvGrpSpPr>
          <p:nvPr userDrawn="1"/>
        </p:nvGrpSpPr>
        <p:grpSpPr bwMode="auto">
          <a:xfrm>
            <a:off x="290835" y="468582"/>
            <a:ext cx="2627784" cy="1295644"/>
            <a:chOff x="0" y="740"/>
            <a:chExt cx="5760" cy="2840"/>
          </a:xfrm>
        </p:grpSpPr>
        <p:sp>
          <p:nvSpPr>
            <p:cNvPr id="68" name="AutoShape 28"/>
            <p:cNvSpPr>
              <a:spLocks noChangeAspect="1" noChangeArrowheads="1" noTextEdit="1"/>
            </p:cNvSpPr>
            <p:nvPr userDrawn="1"/>
          </p:nvSpPr>
          <p:spPr bwMode="auto">
            <a:xfrm>
              <a:off x="0" y="740"/>
              <a:ext cx="5760" cy="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69" name="Freeform 30"/>
            <p:cNvSpPr>
              <a:spLocks noEditPoints="1"/>
            </p:cNvSpPr>
            <p:nvPr userDrawn="1"/>
          </p:nvSpPr>
          <p:spPr bwMode="auto">
            <a:xfrm>
              <a:off x="504" y="2861"/>
              <a:ext cx="1699" cy="719"/>
            </a:xfrm>
            <a:custGeom>
              <a:avLst/>
              <a:gdLst>
                <a:gd name="T0" fmla="*/ 164 w 324"/>
                <a:gd name="T1" fmla="*/ 19 h 137"/>
                <a:gd name="T2" fmla="*/ 197 w 324"/>
                <a:gd name="T3" fmla="*/ 0 h 137"/>
                <a:gd name="T4" fmla="*/ 224 w 324"/>
                <a:gd name="T5" fmla="*/ 30 h 137"/>
                <a:gd name="T6" fmla="*/ 224 w 324"/>
                <a:gd name="T7" fmla="*/ 102 h 137"/>
                <a:gd name="T8" fmla="*/ 213 w 324"/>
                <a:gd name="T9" fmla="*/ 102 h 137"/>
                <a:gd name="T10" fmla="*/ 213 w 324"/>
                <a:gd name="T11" fmla="*/ 32 h 137"/>
                <a:gd name="T12" fmla="*/ 194 w 324"/>
                <a:gd name="T13" fmla="*/ 9 h 137"/>
                <a:gd name="T14" fmla="*/ 165 w 324"/>
                <a:gd name="T15" fmla="*/ 30 h 137"/>
                <a:gd name="T16" fmla="*/ 165 w 324"/>
                <a:gd name="T17" fmla="*/ 102 h 137"/>
                <a:gd name="T18" fmla="*/ 154 w 324"/>
                <a:gd name="T19" fmla="*/ 102 h 137"/>
                <a:gd name="T20" fmla="*/ 154 w 324"/>
                <a:gd name="T21" fmla="*/ 2 h 137"/>
                <a:gd name="T22" fmla="*/ 163 w 324"/>
                <a:gd name="T23" fmla="*/ 2 h 137"/>
                <a:gd name="T24" fmla="*/ 164 w 324"/>
                <a:gd name="T25" fmla="*/ 19 h 137"/>
                <a:gd name="T26" fmla="*/ 21 w 324"/>
                <a:gd name="T27" fmla="*/ 2 h 137"/>
                <a:gd name="T28" fmla="*/ 21 w 324"/>
                <a:gd name="T29" fmla="*/ 96 h 137"/>
                <a:gd name="T30" fmla="*/ 0 w 324"/>
                <a:gd name="T31" fmla="*/ 128 h 137"/>
                <a:gd name="T32" fmla="*/ 3 w 324"/>
                <a:gd name="T33" fmla="*/ 137 h 137"/>
                <a:gd name="T34" fmla="*/ 33 w 324"/>
                <a:gd name="T35" fmla="*/ 95 h 137"/>
                <a:gd name="T36" fmla="*/ 33 w 324"/>
                <a:gd name="T37" fmla="*/ 2 h 137"/>
                <a:gd name="T38" fmla="*/ 21 w 324"/>
                <a:gd name="T39" fmla="*/ 2 h 137"/>
                <a:gd name="T40" fmla="*/ 133 w 324"/>
                <a:gd name="T41" fmla="*/ 56 h 137"/>
                <a:gd name="T42" fmla="*/ 66 w 324"/>
                <a:gd name="T43" fmla="*/ 56 h 137"/>
                <a:gd name="T44" fmla="*/ 98 w 324"/>
                <a:gd name="T45" fmla="*/ 94 h 137"/>
                <a:gd name="T46" fmla="*/ 125 w 324"/>
                <a:gd name="T47" fmla="*/ 84 h 137"/>
                <a:gd name="T48" fmla="*/ 130 w 324"/>
                <a:gd name="T49" fmla="*/ 92 h 137"/>
                <a:gd name="T50" fmla="*/ 97 w 324"/>
                <a:gd name="T51" fmla="*/ 104 h 137"/>
                <a:gd name="T52" fmla="*/ 55 w 324"/>
                <a:gd name="T53" fmla="*/ 52 h 137"/>
                <a:gd name="T54" fmla="*/ 95 w 324"/>
                <a:gd name="T55" fmla="*/ 0 h 137"/>
                <a:gd name="T56" fmla="*/ 134 w 324"/>
                <a:gd name="T57" fmla="*/ 49 h 137"/>
                <a:gd name="T58" fmla="*/ 133 w 324"/>
                <a:gd name="T59" fmla="*/ 56 h 137"/>
                <a:gd name="T60" fmla="*/ 123 w 324"/>
                <a:gd name="T61" fmla="*/ 47 h 137"/>
                <a:gd name="T62" fmla="*/ 95 w 324"/>
                <a:gd name="T63" fmla="*/ 9 h 137"/>
                <a:gd name="T64" fmla="*/ 66 w 324"/>
                <a:gd name="T65" fmla="*/ 47 h 137"/>
                <a:gd name="T66" fmla="*/ 123 w 324"/>
                <a:gd name="T67" fmla="*/ 47 h 137"/>
                <a:gd name="T68" fmla="*/ 324 w 324"/>
                <a:gd name="T69" fmla="*/ 96 h 137"/>
                <a:gd name="T70" fmla="*/ 322 w 324"/>
                <a:gd name="T71" fmla="*/ 104 h 137"/>
                <a:gd name="T72" fmla="*/ 305 w 324"/>
                <a:gd name="T73" fmla="*/ 87 h 137"/>
                <a:gd name="T74" fmla="*/ 305 w 324"/>
                <a:gd name="T75" fmla="*/ 87 h 137"/>
                <a:gd name="T76" fmla="*/ 273 w 324"/>
                <a:gd name="T77" fmla="*/ 104 h 137"/>
                <a:gd name="T78" fmla="*/ 243 w 324"/>
                <a:gd name="T79" fmla="*/ 74 h 137"/>
                <a:gd name="T80" fmla="*/ 286 w 324"/>
                <a:gd name="T81" fmla="*/ 42 h 137"/>
                <a:gd name="T82" fmla="*/ 304 w 324"/>
                <a:gd name="T83" fmla="*/ 42 h 137"/>
                <a:gd name="T84" fmla="*/ 304 w 324"/>
                <a:gd name="T85" fmla="*/ 32 h 137"/>
                <a:gd name="T86" fmla="*/ 280 w 324"/>
                <a:gd name="T87" fmla="*/ 9 h 137"/>
                <a:gd name="T88" fmla="*/ 253 w 324"/>
                <a:gd name="T89" fmla="*/ 15 h 137"/>
                <a:gd name="T90" fmla="*/ 250 w 324"/>
                <a:gd name="T91" fmla="*/ 6 h 137"/>
                <a:gd name="T92" fmla="*/ 281 w 324"/>
                <a:gd name="T93" fmla="*/ 0 h 137"/>
                <a:gd name="T94" fmla="*/ 315 w 324"/>
                <a:gd name="T95" fmla="*/ 32 h 137"/>
                <a:gd name="T96" fmla="*/ 315 w 324"/>
                <a:gd name="T97" fmla="*/ 80 h 137"/>
                <a:gd name="T98" fmla="*/ 324 w 324"/>
                <a:gd name="T99" fmla="*/ 96 h 137"/>
                <a:gd name="T100" fmla="*/ 304 w 324"/>
                <a:gd name="T101" fmla="*/ 51 h 137"/>
                <a:gd name="T102" fmla="*/ 287 w 324"/>
                <a:gd name="T103" fmla="*/ 51 h 137"/>
                <a:gd name="T104" fmla="*/ 254 w 324"/>
                <a:gd name="T105" fmla="*/ 73 h 137"/>
                <a:gd name="T106" fmla="*/ 276 w 324"/>
                <a:gd name="T107" fmla="*/ 95 h 137"/>
                <a:gd name="T108" fmla="*/ 304 w 324"/>
                <a:gd name="T109" fmla="*/ 76 h 137"/>
                <a:gd name="T110" fmla="*/ 304 w 324"/>
                <a:gd name="T111"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4" h="137">
                  <a:moveTo>
                    <a:pt x="164" y="19"/>
                  </a:moveTo>
                  <a:cubicBezTo>
                    <a:pt x="172" y="7"/>
                    <a:pt x="183" y="0"/>
                    <a:pt x="197" y="0"/>
                  </a:cubicBezTo>
                  <a:cubicBezTo>
                    <a:pt x="216" y="0"/>
                    <a:pt x="224" y="11"/>
                    <a:pt x="224" y="30"/>
                  </a:cubicBezTo>
                  <a:cubicBezTo>
                    <a:pt x="224" y="102"/>
                    <a:pt x="224" y="102"/>
                    <a:pt x="224" y="102"/>
                  </a:cubicBezTo>
                  <a:cubicBezTo>
                    <a:pt x="213" y="102"/>
                    <a:pt x="213" y="102"/>
                    <a:pt x="213" y="102"/>
                  </a:cubicBezTo>
                  <a:cubicBezTo>
                    <a:pt x="213" y="32"/>
                    <a:pt x="213" y="32"/>
                    <a:pt x="213" y="32"/>
                  </a:cubicBezTo>
                  <a:cubicBezTo>
                    <a:pt x="213" y="16"/>
                    <a:pt x="207" y="9"/>
                    <a:pt x="194" y="9"/>
                  </a:cubicBezTo>
                  <a:cubicBezTo>
                    <a:pt x="182" y="9"/>
                    <a:pt x="171" y="20"/>
                    <a:pt x="165" y="30"/>
                  </a:cubicBezTo>
                  <a:cubicBezTo>
                    <a:pt x="165" y="102"/>
                    <a:pt x="165" y="102"/>
                    <a:pt x="165" y="102"/>
                  </a:cubicBezTo>
                  <a:cubicBezTo>
                    <a:pt x="154" y="102"/>
                    <a:pt x="154" y="102"/>
                    <a:pt x="154" y="102"/>
                  </a:cubicBezTo>
                  <a:cubicBezTo>
                    <a:pt x="154" y="2"/>
                    <a:pt x="154" y="2"/>
                    <a:pt x="154" y="2"/>
                  </a:cubicBezTo>
                  <a:cubicBezTo>
                    <a:pt x="163" y="2"/>
                    <a:pt x="163" y="2"/>
                    <a:pt x="163" y="2"/>
                  </a:cubicBezTo>
                  <a:lnTo>
                    <a:pt x="164" y="19"/>
                  </a:lnTo>
                  <a:close/>
                  <a:moveTo>
                    <a:pt x="21" y="2"/>
                  </a:moveTo>
                  <a:cubicBezTo>
                    <a:pt x="21" y="96"/>
                    <a:pt x="21" y="96"/>
                    <a:pt x="21" y="96"/>
                  </a:cubicBezTo>
                  <a:cubicBezTo>
                    <a:pt x="21" y="113"/>
                    <a:pt x="16" y="122"/>
                    <a:pt x="0" y="128"/>
                  </a:cubicBezTo>
                  <a:cubicBezTo>
                    <a:pt x="3" y="137"/>
                    <a:pt x="3" y="137"/>
                    <a:pt x="3" y="137"/>
                  </a:cubicBezTo>
                  <a:cubicBezTo>
                    <a:pt x="24" y="129"/>
                    <a:pt x="33" y="121"/>
                    <a:pt x="33" y="95"/>
                  </a:cubicBezTo>
                  <a:cubicBezTo>
                    <a:pt x="33" y="2"/>
                    <a:pt x="33" y="2"/>
                    <a:pt x="33" y="2"/>
                  </a:cubicBezTo>
                  <a:lnTo>
                    <a:pt x="21" y="2"/>
                  </a:lnTo>
                  <a:close/>
                  <a:moveTo>
                    <a:pt x="133" y="56"/>
                  </a:moveTo>
                  <a:cubicBezTo>
                    <a:pt x="66" y="56"/>
                    <a:pt x="66" y="56"/>
                    <a:pt x="66" y="56"/>
                  </a:cubicBezTo>
                  <a:cubicBezTo>
                    <a:pt x="67" y="83"/>
                    <a:pt x="81" y="94"/>
                    <a:pt x="98" y="94"/>
                  </a:cubicBezTo>
                  <a:cubicBezTo>
                    <a:pt x="108" y="94"/>
                    <a:pt x="116" y="92"/>
                    <a:pt x="125" y="84"/>
                  </a:cubicBezTo>
                  <a:cubicBezTo>
                    <a:pt x="130" y="92"/>
                    <a:pt x="130" y="92"/>
                    <a:pt x="130" y="92"/>
                  </a:cubicBezTo>
                  <a:cubicBezTo>
                    <a:pt x="121" y="100"/>
                    <a:pt x="110" y="104"/>
                    <a:pt x="97" y="104"/>
                  </a:cubicBezTo>
                  <a:cubicBezTo>
                    <a:pt x="70" y="104"/>
                    <a:pt x="55" y="84"/>
                    <a:pt x="55" y="52"/>
                  </a:cubicBezTo>
                  <a:cubicBezTo>
                    <a:pt x="55" y="21"/>
                    <a:pt x="70" y="0"/>
                    <a:pt x="95" y="0"/>
                  </a:cubicBezTo>
                  <a:cubicBezTo>
                    <a:pt x="120" y="0"/>
                    <a:pt x="134" y="18"/>
                    <a:pt x="134" y="49"/>
                  </a:cubicBezTo>
                  <a:cubicBezTo>
                    <a:pt x="134" y="51"/>
                    <a:pt x="133" y="54"/>
                    <a:pt x="133" y="56"/>
                  </a:cubicBezTo>
                  <a:close/>
                  <a:moveTo>
                    <a:pt x="123" y="47"/>
                  </a:moveTo>
                  <a:cubicBezTo>
                    <a:pt x="122" y="23"/>
                    <a:pt x="113" y="9"/>
                    <a:pt x="95" y="9"/>
                  </a:cubicBezTo>
                  <a:cubicBezTo>
                    <a:pt x="79" y="9"/>
                    <a:pt x="67" y="21"/>
                    <a:pt x="66" y="47"/>
                  </a:cubicBezTo>
                  <a:lnTo>
                    <a:pt x="123" y="47"/>
                  </a:lnTo>
                  <a:close/>
                  <a:moveTo>
                    <a:pt x="324" y="96"/>
                  </a:moveTo>
                  <a:cubicBezTo>
                    <a:pt x="322" y="104"/>
                    <a:pt x="322" y="104"/>
                    <a:pt x="322" y="104"/>
                  </a:cubicBezTo>
                  <a:cubicBezTo>
                    <a:pt x="313" y="102"/>
                    <a:pt x="307" y="98"/>
                    <a:pt x="305" y="87"/>
                  </a:cubicBezTo>
                  <a:cubicBezTo>
                    <a:pt x="305" y="87"/>
                    <a:pt x="305" y="87"/>
                    <a:pt x="305" y="87"/>
                  </a:cubicBezTo>
                  <a:cubicBezTo>
                    <a:pt x="298" y="99"/>
                    <a:pt x="286" y="104"/>
                    <a:pt x="273" y="104"/>
                  </a:cubicBezTo>
                  <a:cubicBezTo>
                    <a:pt x="254" y="104"/>
                    <a:pt x="243" y="92"/>
                    <a:pt x="243" y="74"/>
                  </a:cubicBezTo>
                  <a:cubicBezTo>
                    <a:pt x="243" y="53"/>
                    <a:pt x="259" y="42"/>
                    <a:pt x="286" y="42"/>
                  </a:cubicBezTo>
                  <a:cubicBezTo>
                    <a:pt x="304" y="42"/>
                    <a:pt x="304" y="42"/>
                    <a:pt x="304" y="42"/>
                  </a:cubicBezTo>
                  <a:cubicBezTo>
                    <a:pt x="304" y="32"/>
                    <a:pt x="304" y="32"/>
                    <a:pt x="304" y="32"/>
                  </a:cubicBezTo>
                  <a:cubicBezTo>
                    <a:pt x="304" y="17"/>
                    <a:pt x="297" y="9"/>
                    <a:pt x="280" y="9"/>
                  </a:cubicBezTo>
                  <a:cubicBezTo>
                    <a:pt x="272" y="9"/>
                    <a:pt x="264" y="10"/>
                    <a:pt x="253" y="15"/>
                  </a:cubicBezTo>
                  <a:cubicBezTo>
                    <a:pt x="250" y="6"/>
                    <a:pt x="250" y="6"/>
                    <a:pt x="250" y="6"/>
                  </a:cubicBezTo>
                  <a:cubicBezTo>
                    <a:pt x="262" y="1"/>
                    <a:pt x="272" y="0"/>
                    <a:pt x="281" y="0"/>
                  </a:cubicBezTo>
                  <a:cubicBezTo>
                    <a:pt x="305" y="0"/>
                    <a:pt x="315" y="12"/>
                    <a:pt x="315" y="32"/>
                  </a:cubicBezTo>
                  <a:cubicBezTo>
                    <a:pt x="315" y="80"/>
                    <a:pt x="315" y="80"/>
                    <a:pt x="315" y="80"/>
                  </a:cubicBezTo>
                  <a:cubicBezTo>
                    <a:pt x="315" y="91"/>
                    <a:pt x="318" y="94"/>
                    <a:pt x="324" y="96"/>
                  </a:cubicBezTo>
                  <a:close/>
                  <a:moveTo>
                    <a:pt x="304" y="51"/>
                  </a:moveTo>
                  <a:cubicBezTo>
                    <a:pt x="287" y="51"/>
                    <a:pt x="287" y="51"/>
                    <a:pt x="287" y="51"/>
                  </a:cubicBezTo>
                  <a:cubicBezTo>
                    <a:pt x="266" y="51"/>
                    <a:pt x="254" y="58"/>
                    <a:pt x="254" y="73"/>
                  </a:cubicBezTo>
                  <a:cubicBezTo>
                    <a:pt x="254" y="87"/>
                    <a:pt x="262" y="95"/>
                    <a:pt x="276" y="95"/>
                  </a:cubicBezTo>
                  <a:cubicBezTo>
                    <a:pt x="289" y="95"/>
                    <a:pt x="298" y="87"/>
                    <a:pt x="304" y="76"/>
                  </a:cubicBezTo>
                  <a:lnTo>
                    <a:pt x="304" y="51"/>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70" name="Freeform 31"/>
            <p:cNvSpPr>
              <a:spLocks noEditPoints="1"/>
            </p:cNvSpPr>
            <p:nvPr userDrawn="1"/>
          </p:nvSpPr>
          <p:spPr bwMode="auto">
            <a:xfrm>
              <a:off x="551" y="1443"/>
              <a:ext cx="5209" cy="1255"/>
            </a:xfrm>
            <a:custGeom>
              <a:avLst/>
              <a:gdLst>
                <a:gd name="T0" fmla="*/ 0 w 993"/>
                <a:gd name="T1" fmla="*/ 58 h 239"/>
                <a:gd name="T2" fmla="*/ 42 w 993"/>
                <a:gd name="T3" fmla="*/ 85 h 239"/>
                <a:gd name="T4" fmla="*/ 620 w 993"/>
                <a:gd name="T5" fmla="*/ 102 h 239"/>
                <a:gd name="T6" fmla="*/ 620 w 993"/>
                <a:gd name="T7" fmla="*/ 102 h 239"/>
                <a:gd name="T8" fmla="*/ 558 w 993"/>
                <a:gd name="T9" fmla="*/ 58 h 239"/>
                <a:gd name="T10" fmla="*/ 523 w 993"/>
                <a:gd name="T11" fmla="*/ 90 h 239"/>
                <a:gd name="T12" fmla="*/ 552 w 993"/>
                <a:gd name="T13" fmla="*/ 27 h 239"/>
                <a:gd name="T14" fmla="*/ 990 w 993"/>
                <a:gd name="T15" fmla="*/ 11 h 239"/>
                <a:gd name="T16" fmla="*/ 969 w 993"/>
                <a:gd name="T17" fmla="*/ 75 h 239"/>
                <a:gd name="T18" fmla="*/ 952 w 993"/>
                <a:gd name="T19" fmla="*/ 104 h 239"/>
                <a:gd name="T20" fmla="*/ 956 w 993"/>
                <a:gd name="T21" fmla="*/ 17 h 239"/>
                <a:gd name="T22" fmla="*/ 130 w 993"/>
                <a:gd name="T23" fmla="*/ 16 h 239"/>
                <a:gd name="T24" fmla="*/ 131 w 993"/>
                <a:gd name="T25" fmla="*/ 102 h 239"/>
                <a:gd name="T26" fmla="*/ 164 w 993"/>
                <a:gd name="T27" fmla="*/ 102 h 239"/>
                <a:gd name="T28" fmla="*/ 212 w 993"/>
                <a:gd name="T29" fmla="*/ 102 h 239"/>
                <a:gd name="T30" fmla="*/ 212 w 993"/>
                <a:gd name="T31" fmla="*/ 102 h 239"/>
                <a:gd name="T32" fmla="*/ 297 w 993"/>
                <a:gd name="T33" fmla="*/ 82 h 239"/>
                <a:gd name="T34" fmla="*/ 311 w 993"/>
                <a:gd name="T35" fmla="*/ 102 h 239"/>
                <a:gd name="T36" fmla="*/ 655 w 993"/>
                <a:gd name="T37" fmla="*/ 20 h 239"/>
                <a:gd name="T38" fmla="*/ 705 w 993"/>
                <a:gd name="T39" fmla="*/ 20 h 239"/>
                <a:gd name="T40" fmla="*/ 356 w 993"/>
                <a:gd name="T41" fmla="*/ 2 h 239"/>
                <a:gd name="T42" fmla="*/ 380 w 993"/>
                <a:gd name="T43" fmla="*/ 85 h 239"/>
                <a:gd name="T44" fmla="*/ 380 w 993"/>
                <a:gd name="T45" fmla="*/ 43 h 239"/>
                <a:gd name="T46" fmla="*/ 459 w 993"/>
                <a:gd name="T47" fmla="*/ 18 h 239"/>
                <a:gd name="T48" fmla="*/ 459 w 993"/>
                <a:gd name="T49" fmla="*/ 47 h 239"/>
                <a:gd name="T50" fmla="*/ 490 w 993"/>
                <a:gd name="T51" fmla="*/ 59 h 239"/>
                <a:gd name="T52" fmla="*/ 436 w 993"/>
                <a:gd name="T53" fmla="*/ 102 h 239"/>
                <a:gd name="T54" fmla="*/ 907 w 993"/>
                <a:gd name="T55" fmla="*/ 20 h 239"/>
                <a:gd name="T56" fmla="*/ 859 w 993"/>
                <a:gd name="T57" fmla="*/ 20 h 239"/>
                <a:gd name="T58" fmla="*/ 907 w 993"/>
                <a:gd name="T59" fmla="*/ 20 h 239"/>
                <a:gd name="T60" fmla="*/ 792 w 993"/>
                <a:gd name="T61" fmla="*/ 63 h 239"/>
                <a:gd name="T62" fmla="*/ 796 w 993"/>
                <a:gd name="T63" fmla="*/ 2 h 239"/>
                <a:gd name="T64" fmla="*/ 767 w 993"/>
                <a:gd name="T65" fmla="*/ 80 h 239"/>
                <a:gd name="T66" fmla="*/ 754 w 993"/>
                <a:gd name="T67" fmla="*/ 20 h 239"/>
                <a:gd name="T68" fmla="*/ 809 w 993"/>
                <a:gd name="T69" fmla="*/ 20 h 239"/>
                <a:gd name="T70" fmla="*/ 283 w 993"/>
                <a:gd name="T71" fmla="*/ 237 h 239"/>
                <a:gd name="T72" fmla="*/ 249 w 993"/>
                <a:gd name="T73" fmla="*/ 150 h 239"/>
                <a:gd name="T74" fmla="*/ 250 w 993"/>
                <a:gd name="T75" fmla="*/ 237 h 239"/>
                <a:gd name="T76" fmla="*/ 283 w 993"/>
                <a:gd name="T77" fmla="*/ 237 h 239"/>
                <a:gd name="T78" fmla="*/ 639 w 993"/>
                <a:gd name="T79" fmla="*/ 167 h 239"/>
                <a:gd name="T80" fmla="*/ 682 w 993"/>
                <a:gd name="T81" fmla="*/ 153 h 239"/>
                <a:gd name="T82" fmla="*/ 716 w 993"/>
                <a:gd name="T83" fmla="*/ 164 h 239"/>
                <a:gd name="T84" fmla="*/ 607 w 993"/>
                <a:gd name="T85" fmla="*/ 150 h 239"/>
                <a:gd name="T86" fmla="*/ 609 w 993"/>
                <a:gd name="T87" fmla="*/ 237 h 239"/>
                <a:gd name="T88" fmla="*/ 331 w 993"/>
                <a:gd name="T89" fmla="*/ 137 h 239"/>
                <a:gd name="T90" fmla="*/ 24 w 993"/>
                <a:gd name="T91" fmla="*/ 137 h 239"/>
                <a:gd name="T92" fmla="*/ 59 w 993"/>
                <a:gd name="T93" fmla="*/ 137 h 239"/>
                <a:gd name="T94" fmla="*/ 50 w 993"/>
                <a:gd name="T95" fmla="*/ 181 h 239"/>
                <a:gd name="T96" fmla="*/ 101 w 993"/>
                <a:gd name="T97" fmla="*/ 137 h 239"/>
                <a:gd name="T98" fmla="*/ 125 w 993"/>
                <a:gd name="T99" fmla="*/ 217 h 239"/>
                <a:gd name="T100" fmla="*/ 177 w 993"/>
                <a:gd name="T101" fmla="*/ 137 h 239"/>
                <a:gd name="T102" fmla="*/ 404 w 993"/>
                <a:gd name="T103" fmla="*/ 137 h 239"/>
                <a:gd name="T104" fmla="*/ 439 w 993"/>
                <a:gd name="T105" fmla="*/ 137 h 239"/>
                <a:gd name="T106" fmla="*/ 430 w 993"/>
                <a:gd name="T107" fmla="*/ 181 h 239"/>
                <a:gd name="T108" fmla="*/ 519 w 993"/>
                <a:gd name="T109" fmla="*/ 220 h 239"/>
                <a:gd name="T110" fmla="*/ 477 w 993"/>
                <a:gd name="T111" fmla="*/ 193 h 239"/>
                <a:gd name="T112" fmla="*/ 538 w 993"/>
                <a:gd name="T113" fmla="*/ 1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3" h="239">
                  <a:moveTo>
                    <a:pt x="85" y="2"/>
                  </a:moveTo>
                  <a:cubicBezTo>
                    <a:pt x="85" y="58"/>
                    <a:pt x="85" y="58"/>
                    <a:pt x="85" y="58"/>
                  </a:cubicBezTo>
                  <a:cubicBezTo>
                    <a:pt x="85" y="85"/>
                    <a:pt x="72" y="104"/>
                    <a:pt x="42" y="104"/>
                  </a:cubicBezTo>
                  <a:cubicBezTo>
                    <a:pt x="11" y="104"/>
                    <a:pt x="0" y="85"/>
                    <a:pt x="0" y="58"/>
                  </a:cubicBezTo>
                  <a:cubicBezTo>
                    <a:pt x="0" y="2"/>
                    <a:pt x="0" y="2"/>
                    <a:pt x="0" y="2"/>
                  </a:cubicBezTo>
                  <a:cubicBezTo>
                    <a:pt x="24" y="2"/>
                    <a:pt x="24" y="2"/>
                    <a:pt x="24" y="2"/>
                  </a:cubicBezTo>
                  <a:cubicBezTo>
                    <a:pt x="24" y="57"/>
                    <a:pt x="24" y="57"/>
                    <a:pt x="24" y="57"/>
                  </a:cubicBezTo>
                  <a:cubicBezTo>
                    <a:pt x="24" y="76"/>
                    <a:pt x="27" y="85"/>
                    <a:pt x="42" y="85"/>
                  </a:cubicBezTo>
                  <a:cubicBezTo>
                    <a:pt x="57" y="85"/>
                    <a:pt x="61" y="76"/>
                    <a:pt x="61" y="57"/>
                  </a:cubicBezTo>
                  <a:cubicBezTo>
                    <a:pt x="61" y="2"/>
                    <a:pt x="61" y="2"/>
                    <a:pt x="61" y="2"/>
                  </a:cubicBezTo>
                  <a:lnTo>
                    <a:pt x="85" y="2"/>
                  </a:lnTo>
                  <a:close/>
                  <a:moveTo>
                    <a:pt x="620" y="102"/>
                  </a:moveTo>
                  <a:cubicBezTo>
                    <a:pt x="643" y="102"/>
                    <a:pt x="643" y="102"/>
                    <a:pt x="643" y="102"/>
                  </a:cubicBezTo>
                  <a:cubicBezTo>
                    <a:pt x="643" y="2"/>
                    <a:pt x="643" y="2"/>
                    <a:pt x="643" y="2"/>
                  </a:cubicBezTo>
                  <a:cubicBezTo>
                    <a:pt x="620" y="2"/>
                    <a:pt x="620" y="2"/>
                    <a:pt x="620" y="2"/>
                  </a:cubicBezTo>
                  <a:lnTo>
                    <a:pt x="620" y="102"/>
                  </a:lnTo>
                  <a:close/>
                  <a:moveTo>
                    <a:pt x="601" y="11"/>
                  </a:moveTo>
                  <a:cubicBezTo>
                    <a:pt x="592" y="4"/>
                    <a:pt x="580" y="0"/>
                    <a:pt x="566" y="0"/>
                  </a:cubicBezTo>
                  <a:cubicBezTo>
                    <a:pt x="543" y="0"/>
                    <a:pt x="528" y="12"/>
                    <a:pt x="528" y="28"/>
                  </a:cubicBezTo>
                  <a:cubicBezTo>
                    <a:pt x="528" y="43"/>
                    <a:pt x="537" y="53"/>
                    <a:pt x="558" y="58"/>
                  </a:cubicBezTo>
                  <a:cubicBezTo>
                    <a:pt x="576" y="63"/>
                    <a:pt x="580" y="66"/>
                    <a:pt x="580" y="75"/>
                  </a:cubicBezTo>
                  <a:cubicBezTo>
                    <a:pt x="580" y="82"/>
                    <a:pt x="573" y="86"/>
                    <a:pt x="562" y="86"/>
                  </a:cubicBezTo>
                  <a:cubicBezTo>
                    <a:pt x="552" y="86"/>
                    <a:pt x="543" y="82"/>
                    <a:pt x="536" y="76"/>
                  </a:cubicBezTo>
                  <a:cubicBezTo>
                    <a:pt x="523" y="90"/>
                    <a:pt x="523" y="90"/>
                    <a:pt x="523" y="90"/>
                  </a:cubicBezTo>
                  <a:cubicBezTo>
                    <a:pt x="533" y="98"/>
                    <a:pt x="546" y="104"/>
                    <a:pt x="563" y="104"/>
                  </a:cubicBezTo>
                  <a:cubicBezTo>
                    <a:pt x="586" y="104"/>
                    <a:pt x="605" y="93"/>
                    <a:pt x="605" y="73"/>
                  </a:cubicBezTo>
                  <a:cubicBezTo>
                    <a:pt x="605" y="55"/>
                    <a:pt x="593" y="47"/>
                    <a:pt x="573" y="41"/>
                  </a:cubicBezTo>
                  <a:cubicBezTo>
                    <a:pt x="556" y="37"/>
                    <a:pt x="552" y="34"/>
                    <a:pt x="552" y="27"/>
                  </a:cubicBezTo>
                  <a:cubicBezTo>
                    <a:pt x="552" y="21"/>
                    <a:pt x="558" y="17"/>
                    <a:pt x="568" y="17"/>
                  </a:cubicBezTo>
                  <a:cubicBezTo>
                    <a:pt x="576" y="17"/>
                    <a:pt x="584" y="20"/>
                    <a:pt x="592" y="26"/>
                  </a:cubicBezTo>
                  <a:cubicBezTo>
                    <a:pt x="601" y="11"/>
                    <a:pt x="601" y="11"/>
                    <a:pt x="601" y="11"/>
                  </a:cubicBezTo>
                  <a:moveTo>
                    <a:pt x="990" y="11"/>
                  </a:moveTo>
                  <a:cubicBezTo>
                    <a:pt x="981" y="4"/>
                    <a:pt x="969" y="0"/>
                    <a:pt x="955" y="0"/>
                  </a:cubicBezTo>
                  <a:cubicBezTo>
                    <a:pt x="932" y="0"/>
                    <a:pt x="917" y="12"/>
                    <a:pt x="917" y="28"/>
                  </a:cubicBezTo>
                  <a:cubicBezTo>
                    <a:pt x="917" y="43"/>
                    <a:pt x="926" y="53"/>
                    <a:pt x="946" y="58"/>
                  </a:cubicBezTo>
                  <a:cubicBezTo>
                    <a:pt x="965" y="63"/>
                    <a:pt x="969" y="66"/>
                    <a:pt x="969" y="75"/>
                  </a:cubicBezTo>
                  <a:cubicBezTo>
                    <a:pt x="969" y="82"/>
                    <a:pt x="962" y="86"/>
                    <a:pt x="951" y="86"/>
                  </a:cubicBezTo>
                  <a:cubicBezTo>
                    <a:pt x="941" y="86"/>
                    <a:pt x="932" y="82"/>
                    <a:pt x="924" y="76"/>
                  </a:cubicBezTo>
                  <a:cubicBezTo>
                    <a:pt x="912" y="90"/>
                    <a:pt x="912" y="90"/>
                    <a:pt x="912" y="90"/>
                  </a:cubicBezTo>
                  <a:cubicBezTo>
                    <a:pt x="921" y="98"/>
                    <a:pt x="935" y="104"/>
                    <a:pt x="952" y="104"/>
                  </a:cubicBezTo>
                  <a:cubicBezTo>
                    <a:pt x="974" y="104"/>
                    <a:pt x="993" y="93"/>
                    <a:pt x="993" y="73"/>
                  </a:cubicBezTo>
                  <a:cubicBezTo>
                    <a:pt x="993" y="55"/>
                    <a:pt x="982" y="47"/>
                    <a:pt x="962" y="41"/>
                  </a:cubicBezTo>
                  <a:cubicBezTo>
                    <a:pt x="945" y="37"/>
                    <a:pt x="941" y="34"/>
                    <a:pt x="941" y="27"/>
                  </a:cubicBezTo>
                  <a:cubicBezTo>
                    <a:pt x="941" y="21"/>
                    <a:pt x="946" y="17"/>
                    <a:pt x="956" y="17"/>
                  </a:cubicBezTo>
                  <a:cubicBezTo>
                    <a:pt x="965" y="17"/>
                    <a:pt x="973" y="20"/>
                    <a:pt x="981" y="26"/>
                  </a:cubicBezTo>
                  <a:cubicBezTo>
                    <a:pt x="990" y="11"/>
                    <a:pt x="990" y="11"/>
                    <a:pt x="990" y="11"/>
                  </a:cubicBezTo>
                  <a:moveTo>
                    <a:pt x="160" y="0"/>
                  </a:moveTo>
                  <a:cubicBezTo>
                    <a:pt x="148" y="0"/>
                    <a:pt x="138" y="6"/>
                    <a:pt x="130" y="16"/>
                  </a:cubicBezTo>
                  <a:cubicBezTo>
                    <a:pt x="128" y="2"/>
                    <a:pt x="128" y="2"/>
                    <a:pt x="128" y="2"/>
                  </a:cubicBezTo>
                  <a:cubicBezTo>
                    <a:pt x="107" y="2"/>
                    <a:pt x="107" y="2"/>
                    <a:pt x="107" y="2"/>
                  </a:cubicBezTo>
                  <a:cubicBezTo>
                    <a:pt x="107" y="102"/>
                    <a:pt x="107" y="102"/>
                    <a:pt x="107" y="102"/>
                  </a:cubicBezTo>
                  <a:cubicBezTo>
                    <a:pt x="131" y="102"/>
                    <a:pt x="131" y="102"/>
                    <a:pt x="131" y="102"/>
                  </a:cubicBezTo>
                  <a:cubicBezTo>
                    <a:pt x="131" y="33"/>
                    <a:pt x="131" y="33"/>
                    <a:pt x="131" y="33"/>
                  </a:cubicBezTo>
                  <a:cubicBezTo>
                    <a:pt x="137" y="23"/>
                    <a:pt x="144" y="18"/>
                    <a:pt x="152" y="18"/>
                  </a:cubicBezTo>
                  <a:cubicBezTo>
                    <a:pt x="160" y="18"/>
                    <a:pt x="164" y="21"/>
                    <a:pt x="164" y="34"/>
                  </a:cubicBezTo>
                  <a:cubicBezTo>
                    <a:pt x="164" y="102"/>
                    <a:pt x="164" y="102"/>
                    <a:pt x="164" y="102"/>
                  </a:cubicBezTo>
                  <a:cubicBezTo>
                    <a:pt x="188" y="102"/>
                    <a:pt x="188" y="102"/>
                    <a:pt x="188" y="102"/>
                  </a:cubicBezTo>
                  <a:cubicBezTo>
                    <a:pt x="188" y="30"/>
                    <a:pt x="188" y="30"/>
                    <a:pt x="188" y="30"/>
                  </a:cubicBezTo>
                  <a:cubicBezTo>
                    <a:pt x="188" y="11"/>
                    <a:pt x="178" y="0"/>
                    <a:pt x="160" y="0"/>
                  </a:cubicBezTo>
                  <a:moveTo>
                    <a:pt x="212" y="102"/>
                  </a:moveTo>
                  <a:cubicBezTo>
                    <a:pt x="236" y="102"/>
                    <a:pt x="236" y="102"/>
                    <a:pt x="236" y="102"/>
                  </a:cubicBezTo>
                  <a:cubicBezTo>
                    <a:pt x="236" y="2"/>
                    <a:pt x="236" y="2"/>
                    <a:pt x="236" y="2"/>
                  </a:cubicBezTo>
                  <a:cubicBezTo>
                    <a:pt x="212" y="2"/>
                    <a:pt x="212" y="2"/>
                    <a:pt x="212" y="2"/>
                  </a:cubicBezTo>
                  <a:lnTo>
                    <a:pt x="212" y="102"/>
                  </a:lnTo>
                  <a:close/>
                  <a:moveTo>
                    <a:pt x="311" y="102"/>
                  </a:moveTo>
                  <a:cubicBezTo>
                    <a:pt x="343" y="2"/>
                    <a:pt x="343" y="2"/>
                    <a:pt x="343" y="2"/>
                  </a:cubicBezTo>
                  <a:cubicBezTo>
                    <a:pt x="319" y="2"/>
                    <a:pt x="319" y="2"/>
                    <a:pt x="319" y="2"/>
                  </a:cubicBezTo>
                  <a:cubicBezTo>
                    <a:pt x="297" y="82"/>
                    <a:pt x="297" y="82"/>
                    <a:pt x="297" y="82"/>
                  </a:cubicBezTo>
                  <a:cubicBezTo>
                    <a:pt x="275" y="2"/>
                    <a:pt x="275" y="2"/>
                    <a:pt x="275" y="2"/>
                  </a:cubicBezTo>
                  <a:cubicBezTo>
                    <a:pt x="249" y="2"/>
                    <a:pt x="249" y="2"/>
                    <a:pt x="249" y="2"/>
                  </a:cubicBezTo>
                  <a:cubicBezTo>
                    <a:pt x="282" y="102"/>
                    <a:pt x="282" y="102"/>
                    <a:pt x="282" y="102"/>
                  </a:cubicBezTo>
                  <a:lnTo>
                    <a:pt x="311" y="102"/>
                  </a:lnTo>
                  <a:close/>
                  <a:moveTo>
                    <a:pt x="730" y="20"/>
                  </a:moveTo>
                  <a:cubicBezTo>
                    <a:pt x="732" y="2"/>
                    <a:pt x="732" y="2"/>
                    <a:pt x="732" y="2"/>
                  </a:cubicBezTo>
                  <a:cubicBezTo>
                    <a:pt x="655" y="2"/>
                    <a:pt x="655" y="2"/>
                    <a:pt x="655" y="2"/>
                  </a:cubicBezTo>
                  <a:cubicBezTo>
                    <a:pt x="655" y="20"/>
                    <a:pt x="655" y="20"/>
                    <a:pt x="655" y="20"/>
                  </a:cubicBezTo>
                  <a:cubicBezTo>
                    <a:pt x="681" y="20"/>
                    <a:pt x="681" y="20"/>
                    <a:pt x="681" y="20"/>
                  </a:cubicBezTo>
                  <a:cubicBezTo>
                    <a:pt x="681" y="102"/>
                    <a:pt x="681" y="102"/>
                    <a:pt x="681" y="102"/>
                  </a:cubicBezTo>
                  <a:cubicBezTo>
                    <a:pt x="705" y="102"/>
                    <a:pt x="705" y="102"/>
                    <a:pt x="705" y="102"/>
                  </a:cubicBezTo>
                  <a:cubicBezTo>
                    <a:pt x="705" y="20"/>
                    <a:pt x="705" y="20"/>
                    <a:pt x="705" y="20"/>
                  </a:cubicBezTo>
                  <a:lnTo>
                    <a:pt x="730" y="20"/>
                  </a:lnTo>
                  <a:close/>
                  <a:moveTo>
                    <a:pt x="415" y="19"/>
                  </a:moveTo>
                  <a:cubicBezTo>
                    <a:pt x="417" y="2"/>
                    <a:pt x="417" y="2"/>
                    <a:pt x="417" y="2"/>
                  </a:cubicBezTo>
                  <a:cubicBezTo>
                    <a:pt x="356" y="2"/>
                    <a:pt x="356" y="2"/>
                    <a:pt x="356" y="2"/>
                  </a:cubicBezTo>
                  <a:cubicBezTo>
                    <a:pt x="356" y="102"/>
                    <a:pt x="356" y="102"/>
                    <a:pt x="356" y="102"/>
                  </a:cubicBezTo>
                  <a:cubicBezTo>
                    <a:pt x="417" y="102"/>
                    <a:pt x="417" y="102"/>
                    <a:pt x="417" y="102"/>
                  </a:cubicBezTo>
                  <a:cubicBezTo>
                    <a:pt x="417" y="85"/>
                    <a:pt x="417" y="85"/>
                    <a:pt x="417" y="85"/>
                  </a:cubicBezTo>
                  <a:cubicBezTo>
                    <a:pt x="380" y="85"/>
                    <a:pt x="380" y="85"/>
                    <a:pt x="380" y="85"/>
                  </a:cubicBezTo>
                  <a:cubicBezTo>
                    <a:pt x="380" y="59"/>
                    <a:pt x="380" y="59"/>
                    <a:pt x="380" y="59"/>
                  </a:cubicBezTo>
                  <a:cubicBezTo>
                    <a:pt x="410" y="59"/>
                    <a:pt x="410" y="59"/>
                    <a:pt x="410" y="59"/>
                  </a:cubicBezTo>
                  <a:cubicBezTo>
                    <a:pt x="410" y="43"/>
                    <a:pt x="410" y="43"/>
                    <a:pt x="410" y="43"/>
                  </a:cubicBezTo>
                  <a:cubicBezTo>
                    <a:pt x="380" y="43"/>
                    <a:pt x="380" y="43"/>
                    <a:pt x="380" y="43"/>
                  </a:cubicBezTo>
                  <a:cubicBezTo>
                    <a:pt x="380" y="19"/>
                    <a:pt x="380" y="19"/>
                    <a:pt x="380" y="19"/>
                  </a:cubicBezTo>
                  <a:lnTo>
                    <a:pt x="415" y="19"/>
                  </a:lnTo>
                  <a:close/>
                  <a:moveTo>
                    <a:pt x="459" y="47"/>
                  </a:moveTo>
                  <a:cubicBezTo>
                    <a:pt x="459" y="18"/>
                    <a:pt x="459" y="18"/>
                    <a:pt x="459" y="18"/>
                  </a:cubicBezTo>
                  <a:cubicBezTo>
                    <a:pt x="468" y="18"/>
                    <a:pt x="468" y="18"/>
                    <a:pt x="468" y="18"/>
                  </a:cubicBezTo>
                  <a:cubicBezTo>
                    <a:pt x="480" y="18"/>
                    <a:pt x="485" y="23"/>
                    <a:pt x="485" y="32"/>
                  </a:cubicBezTo>
                  <a:cubicBezTo>
                    <a:pt x="485" y="43"/>
                    <a:pt x="480" y="47"/>
                    <a:pt x="469" y="47"/>
                  </a:cubicBezTo>
                  <a:lnTo>
                    <a:pt x="459" y="47"/>
                  </a:lnTo>
                  <a:close/>
                  <a:moveTo>
                    <a:pt x="469" y="64"/>
                  </a:moveTo>
                  <a:cubicBezTo>
                    <a:pt x="489" y="102"/>
                    <a:pt x="489" y="102"/>
                    <a:pt x="489" y="102"/>
                  </a:cubicBezTo>
                  <a:cubicBezTo>
                    <a:pt x="516" y="102"/>
                    <a:pt x="516" y="102"/>
                    <a:pt x="516" y="102"/>
                  </a:cubicBezTo>
                  <a:cubicBezTo>
                    <a:pt x="490" y="59"/>
                    <a:pt x="490" y="59"/>
                    <a:pt x="490" y="59"/>
                  </a:cubicBezTo>
                  <a:cubicBezTo>
                    <a:pt x="503" y="53"/>
                    <a:pt x="510" y="45"/>
                    <a:pt x="510" y="32"/>
                  </a:cubicBezTo>
                  <a:cubicBezTo>
                    <a:pt x="510" y="11"/>
                    <a:pt x="496" y="2"/>
                    <a:pt x="468" y="2"/>
                  </a:cubicBezTo>
                  <a:cubicBezTo>
                    <a:pt x="436" y="2"/>
                    <a:pt x="436" y="2"/>
                    <a:pt x="436" y="2"/>
                  </a:cubicBezTo>
                  <a:cubicBezTo>
                    <a:pt x="436" y="102"/>
                    <a:pt x="436" y="102"/>
                    <a:pt x="436" y="102"/>
                  </a:cubicBezTo>
                  <a:cubicBezTo>
                    <a:pt x="459" y="102"/>
                    <a:pt x="459" y="102"/>
                    <a:pt x="459" y="102"/>
                  </a:cubicBezTo>
                  <a:cubicBezTo>
                    <a:pt x="459" y="64"/>
                    <a:pt x="459" y="64"/>
                    <a:pt x="459" y="64"/>
                  </a:cubicBezTo>
                  <a:lnTo>
                    <a:pt x="469" y="64"/>
                  </a:lnTo>
                  <a:close/>
                  <a:moveTo>
                    <a:pt x="907" y="20"/>
                  </a:moveTo>
                  <a:cubicBezTo>
                    <a:pt x="910" y="2"/>
                    <a:pt x="910" y="2"/>
                    <a:pt x="910" y="2"/>
                  </a:cubicBezTo>
                  <a:cubicBezTo>
                    <a:pt x="833" y="2"/>
                    <a:pt x="833" y="2"/>
                    <a:pt x="833" y="2"/>
                  </a:cubicBezTo>
                  <a:cubicBezTo>
                    <a:pt x="833" y="20"/>
                    <a:pt x="833" y="20"/>
                    <a:pt x="833" y="20"/>
                  </a:cubicBezTo>
                  <a:cubicBezTo>
                    <a:pt x="859" y="20"/>
                    <a:pt x="859" y="20"/>
                    <a:pt x="859" y="20"/>
                  </a:cubicBezTo>
                  <a:cubicBezTo>
                    <a:pt x="859" y="102"/>
                    <a:pt x="859" y="102"/>
                    <a:pt x="859" y="102"/>
                  </a:cubicBezTo>
                  <a:cubicBezTo>
                    <a:pt x="883" y="102"/>
                    <a:pt x="883" y="102"/>
                    <a:pt x="883" y="102"/>
                  </a:cubicBezTo>
                  <a:cubicBezTo>
                    <a:pt x="883" y="20"/>
                    <a:pt x="883" y="20"/>
                    <a:pt x="883" y="20"/>
                  </a:cubicBezTo>
                  <a:lnTo>
                    <a:pt x="907" y="20"/>
                  </a:lnTo>
                  <a:close/>
                  <a:moveTo>
                    <a:pt x="792" y="63"/>
                  </a:moveTo>
                  <a:cubicBezTo>
                    <a:pt x="771" y="63"/>
                    <a:pt x="771" y="63"/>
                    <a:pt x="771" y="63"/>
                  </a:cubicBezTo>
                  <a:cubicBezTo>
                    <a:pt x="781" y="19"/>
                    <a:pt x="781" y="19"/>
                    <a:pt x="781" y="19"/>
                  </a:cubicBezTo>
                  <a:lnTo>
                    <a:pt x="792" y="63"/>
                  </a:lnTo>
                  <a:close/>
                  <a:moveTo>
                    <a:pt x="796" y="80"/>
                  </a:moveTo>
                  <a:cubicBezTo>
                    <a:pt x="801" y="102"/>
                    <a:pt x="801" y="102"/>
                    <a:pt x="801" y="102"/>
                  </a:cubicBezTo>
                  <a:cubicBezTo>
                    <a:pt x="826" y="102"/>
                    <a:pt x="826" y="102"/>
                    <a:pt x="826" y="102"/>
                  </a:cubicBezTo>
                  <a:cubicBezTo>
                    <a:pt x="796" y="2"/>
                    <a:pt x="796" y="2"/>
                    <a:pt x="796" y="2"/>
                  </a:cubicBezTo>
                  <a:cubicBezTo>
                    <a:pt x="767" y="2"/>
                    <a:pt x="767" y="2"/>
                    <a:pt x="767" y="2"/>
                  </a:cubicBezTo>
                  <a:cubicBezTo>
                    <a:pt x="737" y="102"/>
                    <a:pt x="737" y="102"/>
                    <a:pt x="737" y="102"/>
                  </a:cubicBezTo>
                  <a:cubicBezTo>
                    <a:pt x="762" y="102"/>
                    <a:pt x="762" y="102"/>
                    <a:pt x="762" y="102"/>
                  </a:cubicBezTo>
                  <a:cubicBezTo>
                    <a:pt x="767" y="80"/>
                    <a:pt x="767" y="80"/>
                    <a:pt x="767" y="80"/>
                  </a:cubicBezTo>
                  <a:lnTo>
                    <a:pt x="796" y="80"/>
                  </a:lnTo>
                  <a:close/>
                  <a:moveTo>
                    <a:pt x="740" y="2"/>
                  </a:moveTo>
                  <a:cubicBezTo>
                    <a:pt x="740" y="20"/>
                    <a:pt x="740" y="20"/>
                    <a:pt x="740" y="20"/>
                  </a:cubicBezTo>
                  <a:cubicBezTo>
                    <a:pt x="754" y="20"/>
                    <a:pt x="754" y="20"/>
                    <a:pt x="754" y="20"/>
                  </a:cubicBezTo>
                  <a:cubicBezTo>
                    <a:pt x="757" y="2"/>
                    <a:pt x="757" y="2"/>
                    <a:pt x="757" y="2"/>
                  </a:cubicBezTo>
                  <a:lnTo>
                    <a:pt x="740" y="2"/>
                  </a:lnTo>
                  <a:close/>
                  <a:moveTo>
                    <a:pt x="809" y="2"/>
                  </a:moveTo>
                  <a:cubicBezTo>
                    <a:pt x="809" y="20"/>
                    <a:pt x="809" y="20"/>
                    <a:pt x="809" y="20"/>
                  </a:cubicBezTo>
                  <a:cubicBezTo>
                    <a:pt x="824" y="20"/>
                    <a:pt x="824" y="20"/>
                    <a:pt x="824" y="20"/>
                  </a:cubicBezTo>
                  <a:cubicBezTo>
                    <a:pt x="826" y="2"/>
                    <a:pt x="826" y="2"/>
                    <a:pt x="826" y="2"/>
                  </a:cubicBezTo>
                  <a:lnTo>
                    <a:pt x="809" y="2"/>
                  </a:lnTo>
                  <a:close/>
                  <a:moveTo>
                    <a:pt x="283" y="237"/>
                  </a:moveTo>
                  <a:cubicBezTo>
                    <a:pt x="307" y="237"/>
                    <a:pt x="307" y="237"/>
                    <a:pt x="307" y="237"/>
                  </a:cubicBezTo>
                  <a:cubicBezTo>
                    <a:pt x="307" y="164"/>
                    <a:pt x="307" y="164"/>
                    <a:pt x="307" y="164"/>
                  </a:cubicBezTo>
                  <a:cubicBezTo>
                    <a:pt x="307" y="146"/>
                    <a:pt x="298" y="135"/>
                    <a:pt x="280" y="135"/>
                  </a:cubicBezTo>
                  <a:cubicBezTo>
                    <a:pt x="268" y="135"/>
                    <a:pt x="257" y="140"/>
                    <a:pt x="249" y="150"/>
                  </a:cubicBezTo>
                  <a:cubicBezTo>
                    <a:pt x="247" y="137"/>
                    <a:pt x="247" y="137"/>
                    <a:pt x="247" y="137"/>
                  </a:cubicBezTo>
                  <a:cubicBezTo>
                    <a:pt x="226" y="137"/>
                    <a:pt x="226" y="137"/>
                    <a:pt x="226" y="137"/>
                  </a:cubicBezTo>
                  <a:cubicBezTo>
                    <a:pt x="226" y="237"/>
                    <a:pt x="226" y="237"/>
                    <a:pt x="226" y="237"/>
                  </a:cubicBezTo>
                  <a:cubicBezTo>
                    <a:pt x="250" y="237"/>
                    <a:pt x="250" y="237"/>
                    <a:pt x="250" y="237"/>
                  </a:cubicBezTo>
                  <a:cubicBezTo>
                    <a:pt x="250" y="167"/>
                    <a:pt x="250" y="167"/>
                    <a:pt x="250" y="167"/>
                  </a:cubicBezTo>
                  <a:cubicBezTo>
                    <a:pt x="256" y="159"/>
                    <a:pt x="262" y="153"/>
                    <a:pt x="271" y="153"/>
                  </a:cubicBezTo>
                  <a:cubicBezTo>
                    <a:pt x="279" y="153"/>
                    <a:pt x="283" y="157"/>
                    <a:pt x="283" y="167"/>
                  </a:cubicBezTo>
                  <a:lnTo>
                    <a:pt x="283" y="237"/>
                  </a:lnTo>
                  <a:close/>
                  <a:moveTo>
                    <a:pt x="609" y="237"/>
                  </a:moveTo>
                  <a:cubicBezTo>
                    <a:pt x="609" y="166"/>
                    <a:pt x="609" y="166"/>
                    <a:pt x="609" y="166"/>
                  </a:cubicBezTo>
                  <a:cubicBezTo>
                    <a:pt x="614" y="159"/>
                    <a:pt x="621" y="153"/>
                    <a:pt x="628" y="153"/>
                  </a:cubicBezTo>
                  <a:cubicBezTo>
                    <a:pt x="635" y="153"/>
                    <a:pt x="639" y="157"/>
                    <a:pt x="639" y="167"/>
                  </a:cubicBezTo>
                  <a:cubicBezTo>
                    <a:pt x="639" y="237"/>
                    <a:pt x="639" y="237"/>
                    <a:pt x="639" y="237"/>
                  </a:cubicBezTo>
                  <a:cubicBezTo>
                    <a:pt x="663" y="237"/>
                    <a:pt x="663" y="237"/>
                    <a:pt x="663" y="237"/>
                  </a:cubicBezTo>
                  <a:cubicBezTo>
                    <a:pt x="663" y="166"/>
                    <a:pt x="663" y="166"/>
                    <a:pt x="663" y="166"/>
                  </a:cubicBezTo>
                  <a:cubicBezTo>
                    <a:pt x="668" y="159"/>
                    <a:pt x="674" y="153"/>
                    <a:pt x="682" y="153"/>
                  </a:cubicBezTo>
                  <a:cubicBezTo>
                    <a:pt x="689" y="153"/>
                    <a:pt x="692" y="157"/>
                    <a:pt x="692" y="167"/>
                  </a:cubicBezTo>
                  <a:cubicBezTo>
                    <a:pt x="692" y="237"/>
                    <a:pt x="692" y="237"/>
                    <a:pt x="692" y="237"/>
                  </a:cubicBezTo>
                  <a:cubicBezTo>
                    <a:pt x="716" y="237"/>
                    <a:pt x="716" y="237"/>
                    <a:pt x="716" y="237"/>
                  </a:cubicBezTo>
                  <a:cubicBezTo>
                    <a:pt x="716" y="164"/>
                    <a:pt x="716" y="164"/>
                    <a:pt x="716" y="164"/>
                  </a:cubicBezTo>
                  <a:cubicBezTo>
                    <a:pt x="716" y="146"/>
                    <a:pt x="708" y="135"/>
                    <a:pt x="690" y="135"/>
                  </a:cubicBezTo>
                  <a:cubicBezTo>
                    <a:pt x="680" y="135"/>
                    <a:pt x="669" y="140"/>
                    <a:pt x="660" y="150"/>
                  </a:cubicBezTo>
                  <a:cubicBezTo>
                    <a:pt x="657" y="140"/>
                    <a:pt x="649" y="135"/>
                    <a:pt x="636" y="135"/>
                  </a:cubicBezTo>
                  <a:cubicBezTo>
                    <a:pt x="626" y="135"/>
                    <a:pt x="616" y="140"/>
                    <a:pt x="607" y="150"/>
                  </a:cubicBezTo>
                  <a:cubicBezTo>
                    <a:pt x="606" y="137"/>
                    <a:pt x="606" y="137"/>
                    <a:pt x="606" y="137"/>
                  </a:cubicBezTo>
                  <a:cubicBezTo>
                    <a:pt x="585" y="137"/>
                    <a:pt x="585" y="137"/>
                    <a:pt x="585" y="137"/>
                  </a:cubicBezTo>
                  <a:cubicBezTo>
                    <a:pt x="585" y="237"/>
                    <a:pt x="585" y="237"/>
                    <a:pt x="585" y="237"/>
                  </a:cubicBezTo>
                  <a:lnTo>
                    <a:pt x="609" y="237"/>
                  </a:lnTo>
                  <a:close/>
                  <a:moveTo>
                    <a:pt x="331" y="237"/>
                  </a:moveTo>
                  <a:cubicBezTo>
                    <a:pt x="355" y="237"/>
                    <a:pt x="355" y="237"/>
                    <a:pt x="355" y="237"/>
                  </a:cubicBezTo>
                  <a:cubicBezTo>
                    <a:pt x="355" y="137"/>
                    <a:pt x="355" y="137"/>
                    <a:pt x="355" y="137"/>
                  </a:cubicBezTo>
                  <a:cubicBezTo>
                    <a:pt x="331" y="137"/>
                    <a:pt x="331" y="137"/>
                    <a:pt x="331" y="137"/>
                  </a:cubicBezTo>
                  <a:lnTo>
                    <a:pt x="331" y="237"/>
                  </a:lnTo>
                  <a:close/>
                  <a:moveTo>
                    <a:pt x="0" y="237"/>
                  </a:moveTo>
                  <a:cubicBezTo>
                    <a:pt x="24" y="237"/>
                    <a:pt x="24" y="237"/>
                    <a:pt x="24" y="237"/>
                  </a:cubicBezTo>
                  <a:cubicBezTo>
                    <a:pt x="24" y="137"/>
                    <a:pt x="24" y="137"/>
                    <a:pt x="24" y="137"/>
                  </a:cubicBezTo>
                  <a:cubicBezTo>
                    <a:pt x="0" y="137"/>
                    <a:pt x="0" y="137"/>
                    <a:pt x="0" y="137"/>
                  </a:cubicBezTo>
                  <a:lnTo>
                    <a:pt x="0" y="237"/>
                  </a:lnTo>
                  <a:close/>
                  <a:moveTo>
                    <a:pt x="84" y="137"/>
                  </a:moveTo>
                  <a:cubicBezTo>
                    <a:pt x="59" y="137"/>
                    <a:pt x="59" y="137"/>
                    <a:pt x="59" y="137"/>
                  </a:cubicBezTo>
                  <a:cubicBezTo>
                    <a:pt x="25" y="182"/>
                    <a:pt x="25" y="182"/>
                    <a:pt x="25" y="182"/>
                  </a:cubicBezTo>
                  <a:cubicBezTo>
                    <a:pt x="59" y="237"/>
                    <a:pt x="59" y="237"/>
                    <a:pt x="59" y="237"/>
                  </a:cubicBezTo>
                  <a:cubicBezTo>
                    <a:pt x="86" y="237"/>
                    <a:pt x="86" y="237"/>
                    <a:pt x="86" y="237"/>
                  </a:cubicBezTo>
                  <a:cubicBezTo>
                    <a:pt x="50" y="181"/>
                    <a:pt x="50" y="181"/>
                    <a:pt x="50" y="181"/>
                  </a:cubicBezTo>
                  <a:lnTo>
                    <a:pt x="84" y="137"/>
                  </a:lnTo>
                  <a:close/>
                  <a:moveTo>
                    <a:pt x="125" y="217"/>
                  </a:moveTo>
                  <a:cubicBezTo>
                    <a:pt x="125" y="137"/>
                    <a:pt x="125" y="137"/>
                    <a:pt x="125" y="137"/>
                  </a:cubicBezTo>
                  <a:cubicBezTo>
                    <a:pt x="101" y="137"/>
                    <a:pt x="101" y="137"/>
                    <a:pt x="101" y="137"/>
                  </a:cubicBezTo>
                  <a:cubicBezTo>
                    <a:pt x="101" y="237"/>
                    <a:pt x="101" y="237"/>
                    <a:pt x="101" y="237"/>
                  </a:cubicBezTo>
                  <a:cubicBezTo>
                    <a:pt x="155" y="237"/>
                    <a:pt x="155" y="237"/>
                    <a:pt x="155" y="237"/>
                  </a:cubicBezTo>
                  <a:cubicBezTo>
                    <a:pt x="159" y="217"/>
                    <a:pt x="159" y="217"/>
                    <a:pt x="159" y="217"/>
                  </a:cubicBezTo>
                  <a:lnTo>
                    <a:pt x="125" y="217"/>
                  </a:lnTo>
                  <a:close/>
                  <a:moveTo>
                    <a:pt x="177" y="237"/>
                  </a:moveTo>
                  <a:cubicBezTo>
                    <a:pt x="201" y="237"/>
                    <a:pt x="201" y="237"/>
                    <a:pt x="201" y="237"/>
                  </a:cubicBezTo>
                  <a:cubicBezTo>
                    <a:pt x="201" y="137"/>
                    <a:pt x="201" y="137"/>
                    <a:pt x="201" y="137"/>
                  </a:cubicBezTo>
                  <a:cubicBezTo>
                    <a:pt x="177" y="137"/>
                    <a:pt x="177" y="137"/>
                    <a:pt x="177" y="137"/>
                  </a:cubicBezTo>
                  <a:lnTo>
                    <a:pt x="177" y="237"/>
                  </a:lnTo>
                  <a:close/>
                  <a:moveTo>
                    <a:pt x="380" y="237"/>
                  </a:moveTo>
                  <a:cubicBezTo>
                    <a:pt x="404" y="237"/>
                    <a:pt x="404" y="237"/>
                    <a:pt x="404" y="237"/>
                  </a:cubicBezTo>
                  <a:cubicBezTo>
                    <a:pt x="404" y="137"/>
                    <a:pt x="404" y="137"/>
                    <a:pt x="404" y="137"/>
                  </a:cubicBezTo>
                  <a:cubicBezTo>
                    <a:pt x="380" y="137"/>
                    <a:pt x="380" y="137"/>
                    <a:pt x="380" y="137"/>
                  </a:cubicBezTo>
                  <a:lnTo>
                    <a:pt x="380" y="237"/>
                  </a:lnTo>
                  <a:close/>
                  <a:moveTo>
                    <a:pt x="464" y="137"/>
                  </a:moveTo>
                  <a:cubicBezTo>
                    <a:pt x="439" y="137"/>
                    <a:pt x="439" y="137"/>
                    <a:pt x="439" y="137"/>
                  </a:cubicBezTo>
                  <a:cubicBezTo>
                    <a:pt x="405" y="182"/>
                    <a:pt x="405" y="182"/>
                    <a:pt x="405" y="182"/>
                  </a:cubicBezTo>
                  <a:cubicBezTo>
                    <a:pt x="439" y="237"/>
                    <a:pt x="439" y="237"/>
                    <a:pt x="439" y="237"/>
                  </a:cubicBezTo>
                  <a:cubicBezTo>
                    <a:pt x="467" y="237"/>
                    <a:pt x="467" y="237"/>
                    <a:pt x="467" y="237"/>
                  </a:cubicBezTo>
                  <a:cubicBezTo>
                    <a:pt x="430" y="181"/>
                    <a:pt x="430" y="181"/>
                    <a:pt x="430" y="181"/>
                  </a:cubicBezTo>
                  <a:lnTo>
                    <a:pt x="464" y="137"/>
                  </a:lnTo>
                  <a:close/>
                  <a:moveTo>
                    <a:pt x="538" y="137"/>
                  </a:moveTo>
                  <a:cubicBezTo>
                    <a:pt x="538" y="192"/>
                    <a:pt x="538" y="192"/>
                    <a:pt x="538" y="192"/>
                  </a:cubicBezTo>
                  <a:cubicBezTo>
                    <a:pt x="538" y="211"/>
                    <a:pt x="535" y="220"/>
                    <a:pt x="519" y="220"/>
                  </a:cubicBezTo>
                  <a:cubicBezTo>
                    <a:pt x="504" y="220"/>
                    <a:pt x="501" y="211"/>
                    <a:pt x="501" y="192"/>
                  </a:cubicBezTo>
                  <a:cubicBezTo>
                    <a:pt x="501" y="137"/>
                    <a:pt x="501" y="137"/>
                    <a:pt x="501" y="137"/>
                  </a:cubicBezTo>
                  <a:cubicBezTo>
                    <a:pt x="477" y="137"/>
                    <a:pt x="477" y="137"/>
                    <a:pt x="477" y="137"/>
                  </a:cubicBezTo>
                  <a:cubicBezTo>
                    <a:pt x="477" y="193"/>
                    <a:pt x="477" y="193"/>
                    <a:pt x="477" y="193"/>
                  </a:cubicBezTo>
                  <a:cubicBezTo>
                    <a:pt x="477" y="220"/>
                    <a:pt x="489" y="239"/>
                    <a:pt x="519" y="239"/>
                  </a:cubicBezTo>
                  <a:cubicBezTo>
                    <a:pt x="550" y="239"/>
                    <a:pt x="562" y="220"/>
                    <a:pt x="562" y="193"/>
                  </a:cubicBezTo>
                  <a:cubicBezTo>
                    <a:pt x="562" y="137"/>
                    <a:pt x="562" y="137"/>
                    <a:pt x="562" y="137"/>
                  </a:cubicBezTo>
                  <a:lnTo>
                    <a:pt x="538" y="137"/>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71" name="Freeform 32"/>
            <p:cNvSpPr>
              <a:spLocks/>
            </p:cNvSpPr>
            <p:nvPr userDrawn="1"/>
          </p:nvSpPr>
          <p:spPr bwMode="auto">
            <a:xfrm>
              <a:off x="425" y="740"/>
              <a:ext cx="425" cy="567"/>
            </a:xfrm>
            <a:custGeom>
              <a:avLst/>
              <a:gdLst>
                <a:gd name="T0" fmla="*/ 0 w 425"/>
                <a:gd name="T1" fmla="*/ 567 h 567"/>
                <a:gd name="T2" fmla="*/ 0 w 425"/>
                <a:gd name="T3" fmla="*/ 247 h 567"/>
                <a:gd name="T4" fmla="*/ 425 w 425"/>
                <a:gd name="T5" fmla="*/ 0 h 567"/>
                <a:gd name="T6" fmla="*/ 425 w 425"/>
                <a:gd name="T7" fmla="*/ 320 h 567"/>
                <a:gd name="T8" fmla="*/ 0 w 425"/>
                <a:gd name="T9" fmla="*/ 567 h 567"/>
              </a:gdLst>
              <a:ahLst/>
              <a:cxnLst>
                <a:cxn ang="0">
                  <a:pos x="T0" y="T1"/>
                </a:cxn>
                <a:cxn ang="0">
                  <a:pos x="T2" y="T3"/>
                </a:cxn>
                <a:cxn ang="0">
                  <a:pos x="T4" y="T5"/>
                </a:cxn>
                <a:cxn ang="0">
                  <a:pos x="T6" y="T7"/>
                </a:cxn>
                <a:cxn ang="0">
                  <a:pos x="T8" y="T9"/>
                </a:cxn>
              </a:cxnLst>
              <a:rect l="0" t="0" r="r" b="b"/>
              <a:pathLst>
                <a:path w="425" h="567">
                  <a:moveTo>
                    <a:pt x="0" y="567"/>
                  </a:moveTo>
                  <a:lnTo>
                    <a:pt x="0" y="247"/>
                  </a:lnTo>
                  <a:lnTo>
                    <a:pt x="425" y="0"/>
                  </a:lnTo>
                  <a:lnTo>
                    <a:pt x="425" y="320"/>
                  </a:lnTo>
                  <a:lnTo>
                    <a:pt x="0" y="567"/>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72" name="Freeform 33"/>
            <p:cNvSpPr>
              <a:spLocks/>
            </p:cNvSpPr>
            <p:nvPr userDrawn="1"/>
          </p:nvSpPr>
          <p:spPr bwMode="auto">
            <a:xfrm>
              <a:off x="0" y="740"/>
              <a:ext cx="425" cy="567"/>
            </a:xfrm>
            <a:custGeom>
              <a:avLst/>
              <a:gdLst>
                <a:gd name="T0" fmla="*/ 0 w 425"/>
                <a:gd name="T1" fmla="*/ 0 h 567"/>
                <a:gd name="T2" fmla="*/ 0 w 425"/>
                <a:gd name="T3" fmla="*/ 320 h 567"/>
                <a:gd name="T4" fmla="*/ 425 w 425"/>
                <a:gd name="T5" fmla="*/ 567 h 567"/>
                <a:gd name="T6" fmla="*/ 425 w 425"/>
                <a:gd name="T7" fmla="*/ 247 h 567"/>
                <a:gd name="T8" fmla="*/ 0 w 425"/>
                <a:gd name="T9" fmla="*/ 0 h 567"/>
              </a:gdLst>
              <a:ahLst/>
              <a:cxnLst>
                <a:cxn ang="0">
                  <a:pos x="T0" y="T1"/>
                </a:cxn>
                <a:cxn ang="0">
                  <a:pos x="T2" y="T3"/>
                </a:cxn>
                <a:cxn ang="0">
                  <a:pos x="T4" y="T5"/>
                </a:cxn>
                <a:cxn ang="0">
                  <a:pos x="T6" y="T7"/>
                </a:cxn>
                <a:cxn ang="0">
                  <a:pos x="T8" y="T9"/>
                </a:cxn>
              </a:cxnLst>
              <a:rect l="0" t="0" r="r" b="b"/>
              <a:pathLst>
                <a:path w="425" h="567">
                  <a:moveTo>
                    <a:pt x="0" y="0"/>
                  </a:moveTo>
                  <a:lnTo>
                    <a:pt x="0" y="320"/>
                  </a:lnTo>
                  <a:lnTo>
                    <a:pt x="425" y="567"/>
                  </a:lnTo>
                  <a:lnTo>
                    <a:pt x="425" y="247"/>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73" name="Freeform 34"/>
            <p:cNvSpPr>
              <a:spLocks/>
            </p:cNvSpPr>
            <p:nvPr userDrawn="1"/>
          </p:nvSpPr>
          <p:spPr bwMode="auto">
            <a:xfrm>
              <a:off x="0" y="1144"/>
              <a:ext cx="425" cy="404"/>
            </a:xfrm>
            <a:custGeom>
              <a:avLst/>
              <a:gdLst>
                <a:gd name="T0" fmla="*/ 0 w 425"/>
                <a:gd name="T1" fmla="*/ 404 h 404"/>
                <a:gd name="T2" fmla="*/ 0 w 425"/>
                <a:gd name="T3" fmla="*/ 84 h 404"/>
                <a:gd name="T4" fmla="*/ 147 w 425"/>
                <a:gd name="T5" fmla="*/ 0 h 404"/>
                <a:gd name="T6" fmla="*/ 425 w 425"/>
                <a:gd name="T7" fmla="*/ 163 h 404"/>
                <a:gd name="T8" fmla="*/ 0 w 425"/>
                <a:gd name="T9" fmla="*/ 404 h 404"/>
              </a:gdLst>
              <a:ahLst/>
              <a:cxnLst>
                <a:cxn ang="0">
                  <a:pos x="T0" y="T1"/>
                </a:cxn>
                <a:cxn ang="0">
                  <a:pos x="T2" y="T3"/>
                </a:cxn>
                <a:cxn ang="0">
                  <a:pos x="T4" y="T5"/>
                </a:cxn>
                <a:cxn ang="0">
                  <a:pos x="T6" y="T7"/>
                </a:cxn>
                <a:cxn ang="0">
                  <a:pos x="T8" y="T9"/>
                </a:cxn>
              </a:cxnLst>
              <a:rect l="0" t="0" r="r" b="b"/>
              <a:pathLst>
                <a:path w="425" h="404">
                  <a:moveTo>
                    <a:pt x="0" y="404"/>
                  </a:moveTo>
                  <a:lnTo>
                    <a:pt x="0" y="84"/>
                  </a:lnTo>
                  <a:lnTo>
                    <a:pt x="147" y="0"/>
                  </a:lnTo>
                  <a:lnTo>
                    <a:pt x="425" y="163"/>
                  </a:lnTo>
                  <a:lnTo>
                    <a:pt x="0" y="404"/>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sp>
        <p:nvSpPr>
          <p:cNvPr id="2" name="Title 1"/>
          <p:cNvSpPr>
            <a:spLocks noGrp="1"/>
          </p:cNvSpPr>
          <p:nvPr>
            <p:ph type="ctrTitle"/>
          </p:nvPr>
        </p:nvSpPr>
        <p:spPr>
          <a:xfrm>
            <a:off x="3131840" y="1725084"/>
            <a:ext cx="5760640" cy="1204306"/>
          </a:xfrm>
        </p:spPr>
        <p:txBody>
          <a:bodyPr bIns="9144" anchor="b"/>
          <a:lstStyle>
            <a:lvl1pPr>
              <a:defRPr sz="3200">
                <a:solidFill>
                  <a:schemeClr val="accent1"/>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3131840" y="3107985"/>
            <a:ext cx="5760639" cy="1094506"/>
          </a:xfrm>
        </p:spPr>
        <p:txBody>
          <a:bodyPr tIns="9144">
            <a:normAutofit/>
          </a:bodyPr>
          <a:lstStyle>
            <a:lvl1pPr marL="0" indent="0" algn="l">
              <a:buNone/>
              <a:defRPr kumimoji="0" lang="en-US" sz="2400" b="0" i="0" u="none" strike="noStrike" kern="1200" cap="none" spc="0" normalizeH="0" baseline="0" noProof="0" dirty="0" smtClean="0">
                <a:ln>
                  <a:noFill/>
                </a:ln>
                <a:solidFill>
                  <a:schemeClr val="accent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de-DE" dirty="0" smtClean="0"/>
              <a:t>Formatvorlage des Untertitelmasters durch Klicken bearbeiten</a:t>
            </a:r>
            <a:endParaRPr lang="en-US" dirty="0"/>
          </a:p>
        </p:txBody>
      </p:sp>
      <p:sp>
        <p:nvSpPr>
          <p:cNvPr id="48" name="Textplatzhalter 47"/>
          <p:cNvSpPr>
            <a:spLocks noGrp="1"/>
          </p:cNvSpPr>
          <p:nvPr>
            <p:ph type="body" sz="quarter" idx="12" hasCustomPrompt="1"/>
          </p:nvPr>
        </p:nvSpPr>
        <p:spPr>
          <a:xfrm>
            <a:off x="3131840" y="492106"/>
            <a:ext cx="5760640" cy="288032"/>
          </a:xfrm>
        </p:spPr>
        <p:txBody>
          <a:bodyPr>
            <a:normAutofit/>
          </a:bodyPr>
          <a:lstStyle>
            <a:lvl1pPr>
              <a:lnSpc>
                <a:spcPct val="100000"/>
              </a:lnSpc>
              <a:spcBef>
                <a:spcPts val="0"/>
              </a:spcBef>
              <a:defRPr sz="1400">
                <a:solidFill>
                  <a:schemeClr val="accent1"/>
                </a:solidFill>
              </a:defRPr>
            </a:lvl1pPr>
          </a:lstStyle>
          <a:p>
            <a:pPr lvl="0"/>
            <a:r>
              <a:rPr lang="de-DE" dirty="0" smtClean="0"/>
              <a:t>Klinikname</a:t>
            </a:r>
          </a:p>
        </p:txBody>
      </p:sp>
      <p:sp>
        <p:nvSpPr>
          <p:cNvPr id="49" name="Textplatzhalter 47"/>
          <p:cNvSpPr>
            <a:spLocks noGrp="1"/>
          </p:cNvSpPr>
          <p:nvPr>
            <p:ph type="body" sz="quarter" idx="13" hasCustomPrompt="1"/>
          </p:nvPr>
        </p:nvSpPr>
        <p:spPr>
          <a:xfrm>
            <a:off x="3131840" y="780138"/>
            <a:ext cx="5760640" cy="288032"/>
          </a:xfrm>
        </p:spPr>
        <p:txBody>
          <a:bodyPr>
            <a:normAutofit/>
          </a:bodyPr>
          <a:lstStyle>
            <a:lvl1pPr>
              <a:lnSpc>
                <a:spcPct val="100000"/>
              </a:lnSpc>
              <a:spcBef>
                <a:spcPts val="0"/>
              </a:spcBef>
              <a:defRPr sz="1400" b="0">
                <a:solidFill>
                  <a:schemeClr val="accent1"/>
                </a:solidFill>
              </a:defRPr>
            </a:lvl1pPr>
          </a:lstStyle>
          <a:p>
            <a:pPr lvl="0"/>
            <a:r>
              <a:rPr lang="de-DE" dirty="0" smtClean="0"/>
              <a:t>Abteilung</a:t>
            </a:r>
          </a:p>
        </p:txBody>
      </p:sp>
      <p:sp>
        <p:nvSpPr>
          <p:cNvPr id="50" name="Textplatzhalter 47"/>
          <p:cNvSpPr>
            <a:spLocks noGrp="1"/>
          </p:cNvSpPr>
          <p:nvPr>
            <p:ph type="body" sz="quarter" idx="14" hasCustomPrompt="1"/>
          </p:nvPr>
        </p:nvSpPr>
        <p:spPr>
          <a:xfrm>
            <a:off x="3131840" y="5066587"/>
            <a:ext cx="5760640" cy="288032"/>
          </a:xfrm>
        </p:spPr>
        <p:txBody>
          <a:bodyPr>
            <a:normAutofit/>
          </a:bodyPr>
          <a:lstStyle>
            <a:lvl1pPr>
              <a:lnSpc>
                <a:spcPct val="100000"/>
              </a:lnSpc>
              <a:spcBef>
                <a:spcPts val="0"/>
              </a:spcBef>
              <a:defRPr sz="1400" b="0">
                <a:solidFill>
                  <a:schemeClr val="tx2"/>
                </a:solidFill>
              </a:defRPr>
            </a:lvl1pPr>
          </a:lstStyle>
          <a:p>
            <a:pPr lvl="0"/>
            <a:r>
              <a:rPr lang="de-DE" dirty="0" smtClean="0"/>
              <a:t>Ort | Datum</a:t>
            </a:r>
          </a:p>
        </p:txBody>
      </p:sp>
      <p:sp>
        <p:nvSpPr>
          <p:cNvPr id="51" name="Textplatzhalter 47"/>
          <p:cNvSpPr>
            <a:spLocks noGrp="1"/>
          </p:cNvSpPr>
          <p:nvPr>
            <p:ph type="body" sz="quarter" idx="15" hasCustomPrompt="1"/>
          </p:nvPr>
        </p:nvSpPr>
        <p:spPr>
          <a:xfrm>
            <a:off x="3131840" y="5426627"/>
            <a:ext cx="5760640" cy="288032"/>
          </a:xfrm>
        </p:spPr>
        <p:txBody>
          <a:bodyPr>
            <a:normAutofit/>
          </a:bodyPr>
          <a:lstStyle>
            <a:lvl1pPr>
              <a:lnSpc>
                <a:spcPct val="100000"/>
              </a:lnSpc>
              <a:spcBef>
                <a:spcPts val="0"/>
              </a:spcBef>
              <a:defRPr sz="1400" b="0">
                <a:solidFill>
                  <a:schemeClr val="tx2"/>
                </a:solidFill>
              </a:defRPr>
            </a:lvl1pPr>
          </a:lstStyle>
          <a:p>
            <a:pPr lvl="0"/>
            <a:r>
              <a:rPr lang="de-DE" dirty="0" smtClean="0"/>
              <a:t>Vortragender</a:t>
            </a:r>
          </a:p>
        </p:txBody>
      </p:sp>
    </p:spTree>
    <p:extLst>
      <p:ext uri="{BB962C8B-B14F-4D97-AF65-F5344CB8AC3E}">
        <p14:creationId xmlns:p14="http://schemas.microsoft.com/office/powerpoint/2010/main" val="3649919863"/>
      </p:ext>
    </p:extLst>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accent1"/>
                </a:solidFill>
              </a:defRPr>
            </a:lvl1pPr>
          </a:lstStyle>
          <a:p>
            <a:r>
              <a:rPr lang="de-DE" dirty="0" smtClean="0"/>
              <a:t>Titelmasterformat durch Klicken bearbeiten</a:t>
            </a:r>
            <a:endParaRPr lang="en-US" dirty="0"/>
          </a:p>
        </p:txBody>
      </p:sp>
      <p:sp>
        <p:nvSpPr>
          <p:cNvPr id="3" name="Content Placeholder 2"/>
          <p:cNvSpPr>
            <a:spLocks noGrp="1"/>
          </p:cNvSpPr>
          <p:nvPr>
            <p:ph idx="1"/>
          </p:nvPr>
        </p:nvSpPr>
        <p:spPr/>
        <p:txBody>
          <a:bodyPr>
            <a:normAutofit/>
          </a:bodyPr>
          <a:lstStyle>
            <a:lvl1pPr>
              <a:defRPr sz="2800"/>
            </a:lvl1pPr>
            <a:lvl2pPr>
              <a:buClr>
                <a:schemeClr val="accent1"/>
              </a:buClr>
              <a:defRPr sz="2800"/>
            </a:lvl2pPr>
            <a:lvl3pPr>
              <a:buClr>
                <a:schemeClr val="accent1"/>
              </a:buClr>
              <a:defRPr sz="2800"/>
            </a:lvl3pPr>
            <a:lvl4pPr>
              <a:buClr>
                <a:schemeClr val="accent1"/>
              </a:buClr>
              <a:defRPr sz="2800" i="0"/>
            </a:lvl4pPr>
            <a:lvl5pPr>
              <a:buClr>
                <a:schemeClr val="accent1"/>
              </a:buClr>
              <a:defRPr sz="2800" i="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5" name="Footer Placeholder 4"/>
          <p:cNvSpPr>
            <a:spLocks noGrp="1"/>
          </p:cNvSpPr>
          <p:nvPr>
            <p:ph type="ftr" sz="quarter" idx="11"/>
          </p:nvPr>
        </p:nvSpPr>
        <p:spPr/>
        <p:txBody>
          <a:bodyPr/>
          <a:lstStyle/>
          <a:p>
            <a:endParaRPr lang="de-DE">
              <a:solidFill>
                <a:srgbClr val="000000"/>
              </a:solidFill>
            </a:endParaRPr>
          </a:p>
        </p:txBody>
      </p:sp>
      <p:sp>
        <p:nvSpPr>
          <p:cNvPr id="6" name="Slide Number Placeholder 5"/>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2223030078"/>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spTree>
      <p:nvGrpSpPr>
        <p:cNvPr id="1" name=""/>
        <p:cNvGrpSpPr/>
        <p:nvPr/>
      </p:nvGrpSpPr>
      <p:grpSpPr>
        <a:xfrm>
          <a:off x="0" y="0"/>
          <a:ext cx="0" cy="0"/>
          <a:chOff x="0" y="0"/>
          <a:chExt cx="0" cy="0"/>
        </a:xfrm>
      </p:grpSpPr>
      <p:pic>
        <p:nvPicPr>
          <p:cNvPr id="29" name="Grafik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8582"/>
            <a:ext cx="9144000" cy="6172200"/>
          </a:xfrm>
          <a:prstGeom prst="rect">
            <a:avLst/>
          </a:prstGeom>
        </p:spPr>
      </p:pic>
      <p:grpSp>
        <p:nvGrpSpPr>
          <p:cNvPr id="23" name="Group 4"/>
          <p:cNvGrpSpPr>
            <a:grpSpLocks noChangeAspect="1"/>
          </p:cNvGrpSpPr>
          <p:nvPr userDrawn="1"/>
        </p:nvGrpSpPr>
        <p:grpSpPr bwMode="auto">
          <a:xfrm>
            <a:off x="-1645" y="-57368"/>
            <a:ext cx="9156701" cy="3392488"/>
            <a:chOff x="-8" y="921"/>
            <a:chExt cx="5768" cy="2137"/>
          </a:xfrm>
        </p:grpSpPr>
        <p:sp>
          <p:nvSpPr>
            <p:cNvPr id="24" name="AutoShape 3"/>
            <p:cNvSpPr>
              <a:spLocks noChangeAspect="1" noChangeArrowheads="1" noTextEdit="1"/>
            </p:cNvSpPr>
            <p:nvPr userDrawn="1"/>
          </p:nvSpPr>
          <p:spPr bwMode="auto">
            <a:xfrm>
              <a:off x="0" y="1262"/>
              <a:ext cx="5760"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25" name="Freeform 5"/>
            <p:cNvSpPr>
              <a:spLocks/>
            </p:cNvSpPr>
            <p:nvPr userDrawn="1"/>
          </p:nvSpPr>
          <p:spPr bwMode="auto">
            <a:xfrm>
              <a:off x="-8" y="921"/>
              <a:ext cx="5768" cy="2137"/>
            </a:xfrm>
            <a:custGeom>
              <a:avLst/>
              <a:gdLst>
                <a:gd name="T0" fmla="*/ 0 w 5760"/>
                <a:gd name="T1" fmla="*/ 0 h 1796"/>
                <a:gd name="T2" fmla="*/ 0 w 5760"/>
                <a:gd name="T3" fmla="*/ 1796 h 1796"/>
                <a:gd name="T4" fmla="*/ 2003 w 5760"/>
                <a:gd name="T5" fmla="*/ 623 h 1796"/>
                <a:gd name="T6" fmla="*/ 5760 w 5760"/>
                <a:gd name="T7" fmla="*/ 623 h 1796"/>
                <a:gd name="T8" fmla="*/ 5760 w 5760"/>
                <a:gd name="T9" fmla="*/ 0 h 1796"/>
                <a:gd name="T10" fmla="*/ 0 w 5760"/>
                <a:gd name="T11" fmla="*/ 0 h 1796"/>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10000 w 10000"/>
                <a:gd name="connsiteY4" fmla="*/ 1897 h 11897"/>
                <a:gd name="connsiteX5" fmla="*/ 0 w 10000"/>
                <a:gd name="connsiteY5" fmla="*/ 0 h 11897"/>
                <a:gd name="connsiteX0" fmla="*/ 0 w 10000"/>
                <a:gd name="connsiteY0" fmla="*/ 135 h 12032"/>
                <a:gd name="connsiteX1" fmla="*/ 0 w 10000"/>
                <a:gd name="connsiteY1" fmla="*/ 12032 h 12032"/>
                <a:gd name="connsiteX2" fmla="*/ 3477 w 10000"/>
                <a:gd name="connsiteY2" fmla="*/ 5501 h 12032"/>
                <a:gd name="connsiteX3" fmla="*/ 10000 w 10000"/>
                <a:gd name="connsiteY3" fmla="*/ 5501 h 12032"/>
                <a:gd name="connsiteX4" fmla="*/ 9993 w 10000"/>
                <a:gd name="connsiteY4" fmla="*/ 0 h 12032"/>
                <a:gd name="connsiteX5" fmla="*/ 0 w 10000"/>
                <a:gd name="connsiteY5" fmla="*/ 135 h 12032"/>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9993 w 10000"/>
                <a:gd name="connsiteY4" fmla="*/ 23 h 11897"/>
                <a:gd name="connsiteX5" fmla="*/ 0 w 10000"/>
                <a:gd name="connsiteY5" fmla="*/ 0 h 11897"/>
                <a:gd name="connsiteX0" fmla="*/ 0 w 10007"/>
                <a:gd name="connsiteY0" fmla="*/ 0 h 11942"/>
                <a:gd name="connsiteX1" fmla="*/ 7 w 10007"/>
                <a:gd name="connsiteY1" fmla="*/ 11942 h 11942"/>
                <a:gd name="connsiteX2" fmla="*/ 3484 w 10007"/>
                <a:gd name="connsiteY2" fmla="*/ 5411 h 11942"/>
                <a:gd name="connsiteX3" fmla="*/ 10007 w 10007"/>
                <a:gd name="connsiteY3" fmla="*/ 5411 h 11942"/>
                <a:gd name="connsiteX4" fmla="*/ 10000 w 10007"/>
                <a:gd name="connsiteY4" fmla="*/ 68 h 11942"/>
                <a:gd name="connsiteX5" fmla="*/ 0 w 10007"/>
                <a:gd name="connsiteY5" fmla="*/ 0 h 11942"/>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0 w 10014"/>
                <a:gd name="connsiteY0" fmla="*/ 0 h 11897"/>
                <a:gd name="connsiteX1" fmla="*/ 14 w 10014"/>
                <a:gd name="connsiteY1" fmla="*/ 11897 h 11897"/>
                <a:gd name="connsiteX2" fmla="*/ 3491 w 10014"/>
                <a:gd name="connsiteY2" fmla="*/ 5366 h 11897"/>
                <a:gd name="connsiteX3" fmla="*/ 10014 w 10014"/>
                <a:gd name="connsiteY3" fmla="*/ 5366 h 11897"/>
                <a:gd name="connsiteX4" fmla="*/ 10007 w 10014"/>
                <a:gd name="connsiteY4" fmla="*/ 23 h 11897"/>
                <a:gd name="connsiteX5" fmla="*/ 0 w 10014"/>
                <a:gd name="connsiteY5" fmla="*/ 0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4" h="11897">
                  <a:moveTo>
                    <a:pt x="0" y="0"/>
                  </a:moveTo>
                  <a:cubicBezTo>
                    <a:pt x="2" y="3981"/>
                    <a:pt x="12" y="7916"/>
                    <a:pt x="14" y="11897"/>
                  </a:cubicBezTo>
                  <a:lnTo>
                    <a:pt x="3491" y="5366"/>
                  </a:lnTo>
                  <a:lnTo>
                    <a:pt x="10014" y="5366"/>
                  </a:lnTo>
                  <a:cubicBezTo>
                    <a:pt x="10012" y="3532"/>
                    <a:pt x="10009" y="1857"/>
                    <a:pt x="10007" y="23"/>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9" name="Group 22"/>
          <p:cNvGrpSpPr>
            <a:grpSpLocks noChangeAspect="1"/>
          </p:cNvGrpSpPr>
          <p:nvPr userDrawn="1"/>
        </p:nvGrpSpPr>
        <p:grpSpPr bwMode="auto">
          <a:xfrm>
            <a:off x="-7268" y="2422822"/>
            <a:ext cx="1595438" cy="1760538"/>
            <a:chOff x="0" y="1636"/>
            <a:chExt cx="1005" cy="1109"/>
          </a:xfrm>
        </p:grpSpPr>
        <p:sp>
          <p:nvSpPr>
            <p:cNvPr id="12" name="Freeform 24"/>
            <p:cNvSpPr>
              <a:spLocks/>
            </p:cNvSpPr>
            <p:nvPr userDrawn="1"/>
          </p:nvSpPr>
          <p:spPr bwMode="auto">
            <a:xfrm>
              <a:off x="308" y="1636"/>
              <a:ext cx="697" cy="930"/>
            </a:xfrm>
            <a:custGeom>
              <a:avLst/>
              <a:gdLst>
                <a:gd name="T0" fmla="*/ 0 w 697"/>
                <a:gd name="T1" fmla="*/ 930 h 930"/>
                <a:gd name="T2" fmla="*/ 0 w 697"/>
                <a:gd name="T3" fmla="*/ 403 h 930"/>
                <a:gd name="T4" fmla="*/ 697 w 697"/>
                <a:gd name="T5" fmla="*/ 0 h 930"/>
                <a:gd name="T6" fmla="*/ 697 w 697"/>
                <a:gd name="T7" fmla="*/ 527 h 930"/>
                <a:gd name="T8" fmla="*/ 0 w 697"/>
                <a:gd name="T9" fmla="*/ 930 h 930"/>
              </a:gdLst>
              <a:ahLst/>
              <a:cxnLst>
                <a:cxn ang="0">
                  <a:pos x="T0" y="T1"/>
                </a:cxn>
                <a:cxn ang="0">
                  <a:pos x="T2" y="T3"/>
                </a:cxn>
                <a:cxn ang="0">
                  <a:pos x="T4" y="T5"/>
                </a:cxn>
                <a:cxn ang="0">
                  <a:pos x="T6" y="T7"/>
                </a:cxn>
                <a:cxn ang="0">
                  <a:pos x="T8" y="T9"/>
                </a:cxn>
              </a:cxnLst>
              <a:rect l="0" t="0" r="r" b="b"/>
              <a:pathLst>
                <a:path w="697" h="930">
                  <a:moveTo>
                    <a:pt x="0" y="930"/>
                  </a:moveTo>
                  <a:lnTo>
                    <a:pt x="0" y="403"/>
                  </a:lnTo>
                  <a:lnTo>
                    <a:pt x="697" y="0"/>
                  </a:lnTo>
                  <a:lnTo>
                    <a:pt x="697" y="527"/>
                  </a:lnTo>
                  <a:lnTo>
                    <a:pt x="0" y="930"/>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3" name="Freeform 25"/>
            <p:cNvSpPr>
              <a:spLocks/>
            </p:cNvSpPr>
            <p:nvPr userDrawn="1"/>
          </p:nvSpPr>
          <p:spPr bwMode="auto">
            <a:xfrm>
              <a:off x="0" y="1861"/>
              <a:ext cx="308" cy="705"/>
            </a:xfrm>
            <a:custGeom>
              <a:avLst/>
              <a:gdLst>
                <a:gd name="T0" fmla="*/ 0 w 308"/>
                <a:gd name="T1" fmla="*/ 0 h 705"/>
                <a:gd name="T2" fmla="*/ 0 w 308"/>
                <a:gd name="T3" fmla="*/ 528 h 705"/>
                <a:gd name="T4" fmla="*/ 308 w 308"/>
                <a:gd name="T5" fmla="*/ 705 h 705"/>
                <a:gd name="T6" fmla="*/ 308 w 308"/>
                <a:gd name="T7" fmla="*/ 178 h 705"/>
                <a:gd name="T8" fmla="*/ 0 w 308"/>
                <a:gd name="T9" fmla="*/ 0 h 705"/>
              </a:gdLst>
              <a:ahLst/>
              <a:cxnLst>
                <a:cxn ang="0">
                  <a:pos x="T0" y="T1"/>
                </a:cxn>
                <a:cxn ang="0">
                  <a:pos x="T2" y="T3"/>
                </a:cxn>
                <a:cxn ang="0">
                  <a:pos x="T4" y="T5"/>
                </a:cxn>
                <a:cxn ang="0">
                  <a:pos x="T6" y="T7"/>
                </a:cxn>
                <a:cxn ang="0">
                  <a:pos x="T8" y="T9"/>
                </a:cxn>
              </a:cxnLst>
              <a:rect l="0" t="0" r="r" b="b"/>
              <a:pathLst>
                <a:path w="308" h="705">
                  <a:moveTo>
                    <a:pt x="0" y="0"/>
                  </a:moveTo>
                  <a:lnTo>
                    <a:pt x="0" y="528"/>
                  </a:lnTo>
                  <a:lnTo>
                    <a:pt x="308" y="705"/>
                  </a:lnTo>
                  <a:lnTo>
                    <a:pt x="308" y="178"/>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4" name="Freeform 26"/>
            <p:cNvSpPr>
              <a:spLocks/>
            </p:cNvSpPr>
            <p:nvPr userDrawn="1"/>
          </p:nvSpPr>
          <p:spPr bwMode="auto">
            <a:xfrm>
              <a:off x="0" y="2389"/>
              <a:ext cx="308" cy="356"/>
            </a:xfrm>
            <a:custGeom>
              <a:avLst/>
              <a:gdLst>
                <a:gd name="T0" fmla="*/ 0 w 308"/>
                <a:gd name="T1" fmla="*/ 0 h 356"/>
                <a:gd name="T2" fmla="*/ 0 w 308"/>
                <a:gd name="T3" fmla="*/ 356 h 356"/>
                <a:gd name="T4" fmla="*/ 308 w 308"/>
                <a:gd name="T5" fmla="*/ 177 h 356"/>
                <a:gd name="T6" fmla="*/ 0 w 308"/>
                <a:gd name="T7" fmla="*/ 0 h 356"/>
              </a:gdLst>
              <a:ahLst/>
              <a:cxnLst>
                <a:cxn ang="0">
                  <a:pos x="T0" y="T1"/>
                </a:cxn>
                <a:cxn ang="0">
                  <a:pos x="T2" y="T3"/>
                </a:cxn>
                <a:cxn ang="0">
                  <a:pos x="T4" y="T5"/>
                </a:cxn>
                <a:cxn ang="0">
                  <a:pos x="T6" y="T7"/>
                </a:cxn>
              </a:cxnLst>
              <a:rect l="0" t="0" r="r" b="b"/>
              <a:pathLst>
                <a:path w="308" h="356">
                  <a:moveTo>
                    <a:pt x="0" y="0"/>
                  </a:moveTo>
                  <a:lnTo>
                    <a:pt x="0" y="356"/>
                  </a:lnTo>
                  <a:lnTo>
                    <a:pt x="308" y="177"/>
                  </a:lnTo>
                  <a:lnTo>
                    <a:pt x="0" y="0"/>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15" name="Group 29"/>
          <p:cNvGrpSpPr>
            <a:grpSpLocks noChangeAspect="1"/>
          </p:cNvGrpSpPr>
          <p:nvPr userDrawn="1"/>
        </p:nvGrpSpPr>
        <p:grpSpPr bwMode="auto">
          <a:xfrm>
            <a:off x="290835" y="468582"/>
            <a:ext cx="2627784" cy="1295644"/>
            <a:chOff x="0" y="740"/>
            <a:chExt cx="5760" cy="2840"/>
          </a:xfrm>
        </p:grpSpPr>
        <p:sp>
          <p:nvSpPr>
            <p:cNvPr id="16" name="AutoShape 28"/>
            <p:cNvSpPr>
              <a:spLocks noChangeAspect="1" noChangeArrowheads="1" noTextEdit="1"/>
            </p:cNvSpPr>
            <p:nvPr userDrawn="1"/>
          </p:nvSpPr>
          <p:spPr bwMode="auto">
            <a:xfrm>
              <a:off x="0" y="740"/>
              <a:ext cx="5760" cy="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7" name="Freeform 30"/>
            <p:cNvSpPr>
              <a:spLocks noEditPoints="1"/>
            </p:cNvSpPr>
            <p:nvPr userDrawn="1"/>
          </p:nvSpPr>
          <p:spPr bwMode="auto">
            <a:xfrm>
              <a:off x="504" y="2861"/>
              <a:ext cx="1699" cy="719"/>
            </a:xfrm>
            <a:custGeom>
              <a:avLst/>
              <a:gdLst>
                <a:gd name="T0" fmla="*/ 164 w 324"/>
                <a:gd name="T1" fmla="*/ 19 h 137"/>
                <a:gd name="T2" fmla="*/ 197 w 324"/>
                <a:gd name="T3" fmla="*/ 0 h 137"/>
                <a:gd name="T4" fmla="*/ 224 w 324"/>
                <a:gd name="T5" fmla="*/ 30 h 137"/>
                <a:gd name="T6" fmla="*/ 224 w 324"/>
                <a:gd name="T7" fmla="*/ 102 h 137"/>
                <a:gd name="T8" fmla="*/ 213 w 324"/>
                <a:gd name="T9" fmla="*/ 102 h 137"/>
                <a:gd name="T10" fmla="*/ 213 w 324"/>
                <a:gd name="T11" fmla="*/ 32 h 137"/>
                <a:gd name="T12" fmla="*/ 194 w 324"/>
                <a:gd name="T13" fmla="*/ 9 h 137"/>
                <a:gd name="T14" fmla="*/ 165 w 324"/>
                <a:gd name="T15" fmla="*/ 30 h 137"/>
                <a:gd name="T16" fmla="*/ 165 w 324"/>
                <a:gd name="T17" fmla="*/ 102 h 137"/>
                <a:gd name="T18" fmla="*/ 154 w 324"/>
                <a:gd name="T19" fmla="*/ 102 h 137"/>
                <a:gd name="T20" fmla="*/ 154 w 324"/>
                <a:gd name="T21" fmla="*/ 2 h 137"/>
                <a:gd name="T22" fmla="*/ 163 w 324"/>
                <a:gd name="T23" fmla="*/ 2 h 137"/>
                <a:gd name="T24" fmla="*/ 164 w 324"/>
                <a:gd name="T25" fmla="*/ 19 h 137"/>
                <a:gd name="T26" fmla="*/ 21 w 324"/>
                <a:gd name="T27" fmla="*/ 2 h 137"/>
                <a:gd name="T28" fmla="*/ 21 w 324"/>
                <a:gd name="T29" fmla="*/ 96 h 137"/>
                <a:gd name="T30" fmla="*/ 0 w 324"/>
                <a:gd name="T31" fmla="*/ 128 h 137"/>
                <a:gd name="T32" fmla="*/ 3 w 324"/>
                <a:gd name="T33" fmla="*/ 137 h 137"/>
                <a:gd name="T34" fmla="*/ 33 w 324"/>
                <a:gd name="T35" fmla="*/ 95 h 137"/>
                <a:gd name="T36" fmla="*/ 33 w 324"/>
                <a:gd name="T37" fmla="*/ 2 h 137"/>
                <a:gd name="T38" fmla="*/ 21 w 324"/>
                <a:gd name="T39" fmla="*/ 2 h 137"/>
                <a:gd name="T40" fmla="*/ 133 w 324"/>
                <a:gd name="T41" fmla="*/ 56 h 137"/>
                <a:gd name="T42" fmla="*/ 66 w 324"/>
                <a:gd name="T43" fmla="*/ 56 h 137"/>
                <a:gd name="T44" fmla="*/ 98 w 324"/>
                <a:gd name="T45" fmla="*/ 94 h 137"/>
                <a:gd name="T46" fmla="*/ 125 w 324"/>
                <a:gd name="T47" fmla="*/ 84 h 137"/>
                <a:gd name="T48" fmla="*/ 130 w 324"/>
                <a:gd name="T49" fmla="*/ 92 h 137"/>
                <a:gd name="T50" fmla="*/ 97 w 324"/>
                <a:gd name="T51" fmla="*/ 104 h 137"/>
                <a:gd name="T52" fmla="*/ 55 w 324"/>
                <a:gd name="T53" fmla="*/ 52 h 137"/>
                <a:gd name="T54" fmla="*/ 95 w 324"/>
                <a:gd name="T55" fmla="*/ 0 h 137"/>
                <a:gd name="T56" fmla="*/ 134 w 324"/>
                <a:gd name="T57" fmla="*/ 49 h 137"/>
                <a:gd name="T58" fmla="*/ 133 w 324"/>
                <a:gd name="T59" fmla="*/ 56 h 137"/>
                <a:gd name="T60" fmla="*/ 123 w 324"/>
                <a:gd name="T61" fmla="*/ 47 h 137"/>
                <a:gd name="T62" fmla="*/ 95 w 324"/>
                <a:gd name="T63" fmla="*/ 9 h 137"/>
                <a:gd name="T64" fmla="*/ 66 w 324"/>
                <a:gd name="T65" fmla="*/ 47 h 137"/>
                <a:gd name="T66" fmla="*/ 123 w 324"/>
                <a:gd name="T67" fmla="*/ 47 h 137"/>
                <a:gd name="T68" fmla="*/ 324 w 324"/>
                <a:gd name="T69" fmla="*/ 96 h 137"/>
                <a:gd name="T70" fmla="*/ 322 w 324"/>
                <a:gd name="T71" fmla="*/ 104 h 137"/>
                <a:gd name="T72" fmla="*/ 305 w 324"/>
                <a:gd name="T73" fmla="*/ 87 h 137"/>
                <a:gd name="T74" fmla="*/ 305 w 324"/>
                <a:gd name="T75" fmla="*/ 87 h 137"/>
                <a:gd name="T76" fmla="*/ 273 w 324"/>
                <a:gd name="T77" fmla="*/ 104 h 137"/>
                <a:gd name="T78" fmla="*/ 243 w 324"/>
                <a:gd name="T79" fmla="*/ 74 h 137"/>
                <a:gd name="T80" fmla="*/ 286 w 324"/>
                <a:gd name="T81" fmla="*/ 42 h 137"/>
                <a:gd name="T82" fmla="*/ 304 w 324"/>
                <a:gd name="T83" fmla="*/ 42 h 137"/>
                <a:gd name="T84" fmla="*/ 304 w 324"/>
                <a:gd name="T85" fmla="*/ 32 h 137"/>
                <a:gd name="T86" fmla="*/ 280 w 324"/>
                <a:gd name="T87" fmla="*/ 9 h 137"/>
                <a:gd name="T88" fmla="*/ 253 w 324"/>
                <a:gd name="T89" fmla="*/ 15 h 137"/>
                <a:gd name="T90" fmla="*/ 250 w 324"/>
                <a:gd name="T91" fmla="*/ 6 h 137"/>
                <a:gd name="T92" fmla="*/ 281 w 324"/>
                <a:gd name="T93" fmla="*/ 0 h 137"/>
                <a:gd name="T94" fmla="*/ 315 w 324"/>
                <a:gd name="T95" fmla="*/ 32 h 137"/>
                <a:gd name="T96" fmla="*/ 315 w 324"/>
                <a:gd name="T97" fmla="*/ 80 h 137"/>
                <a:gd name="T98" fmla="*/ 324 w 324"/>
                <a:gd name="T99" fmla="*/ 96 h 137"/>
                <a:gd name="T100" fmla="*/ 304 w 324"/>
                <a:gd name="T101" fmla="*/ 51 h 137"/>
                <a:gd name="T102" fmla="*/ 287 w 324"/>
                <a:gd name="T103" fmla="*/ 51 h 137"/>
                <a:gd name="T104" fmla="*/ 254 w 324"/>
                <a:gd name="T105" fmla="*/ 73 h 137"/>
                <a:gd name="T106" fmla="*/ 276 w 324"/>
                <a:gd name="T107" fmla="*/ 95 h 137"/>
                <a:gd name="T108" fmla="*/ 304 w 324"/>
                <a:gd name="T109" fmla="*/ 76 h 137"/>
                <a:gd name="T110" fmla="*/ 304 w 324"/>
                <a:gd name="T111"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4" h="137">
                  <a:moveTo>
                    <a:pt x="164" y="19"/>
                  </a:moveTo>
                  <a:cubicBezTo>
                    <a:pt x="172" y="7"/>
                    <a:pt x="183" y="0"/>
                    <a:pt x="197" y="0"/>
                  </a:cubicBezTo>
                  <a:cubicBezTo>
                    <a:pt x="216" y="0"/>
                    <a:pt x="224" y="11"/>
                    <a:pt x="224" y="30"/>
                  </a:cubicBezTo>
                  <a:cubicBezTo>
                    <a:pt x="224" y="102"/>
                    <a:pt x="224" y="102"/>
                    <a:pt x="224" y="102"/>
                  </a:cubicBezTo>
                  <a:cubicBezTo>
                    <a:pt x="213" y="102"/>
                    <a:pt x="213" y="102"/>
                    <a:pt x="213" y="102"/>
                  </a:cubicBezTo>
                  <a:cubicBezTo>
                    <a:pt x="213" y="32"/>
                    <a:pt x="213" y="32"/>
                    <a:pt x="213" y="32"/>
                  </a:cubicBezTo>
                  <a:cubicBezTo>
                    <a:pt x="213" y="16"/>
                    <a:pt x="207" y="9"/>
                    <a:pt x="194" y="9"/>
                  </a:cubicBezTo>
                  <a:cubicBezTo>
                    <a:pt x="182" y="9"/>
                    <a:pt x="171" y="20"/>
                    <a:pt x="165" y="30"/>
                  </a:cubicBezTo>
                  <a:cubicBezTo>
                    <a:pt x="165" y="102"/>
                    <a:pt x="165" y="102"/>
                    <a:pt x="165" y="102"/>
                  </a:cubicBezTo>
                  <a:cubicBezTo>
                    <a:pt x="154" y="102"/>
                    <a:pt x="154" y="102"/>
                    <a:pt x="154" y="102"/>
                  </a:cubicBezTo>
                  <a:cubicBezTo>
                    <a:pt x="154" y="2"/>
                    <a:pt x="154" y="2"/>
                    <a:pt x="154" y="2"/>
                  </a:cubicBezTo>
                  <a:cubicBezTo>
                    <a:pt x="163" y="2"/>
                    <a:pt x="163" y="2"/>
                    <a:pt x="163" y="2"/>
                  </a:cubicBezTo>
                  <a:lnTo>
                    <a:pt x="164" y="19"/>
                  </a:lnTo>
                  <a:close/>
                  <a:moveTo>
                    <a:pt x="21" y="2"/>
                  </a:moveTo>
                  <a:cubicBezTo>
                    <a:pt x="21" y="96"/>
                    <a:pt x="21" y="96"/>
                    <a:pt x="21" y="96"/>
                  </a:cubicBezTo>
                  <a:cubicBezTo>
                    <a:pt x="21" y="113"/>
                    <a:pt x="16" y="122"/>
                    <a:pt x="0" y="128"/>
                  </a:cubicBezTo>
                  <a:cubicBezTo>
                    <a:pt x="3" y="137"/>
                    <a:pt x="3" y="137"/>
                    <a:pt x="3" y="137"/>
                  </a:cubicBezTo>
                  <a:cubicBezTo>
                    <a:pt x="24" y="129"/>
                    <a:pt x="33" y="121"/>
                    <a:pt x="33" y="95"/>
                  </a:cubicBezTo>
                  <a:cubicBezTo>
                    <a:pt x="33" y="2"/>
                    <a:pt x="33" y="2"/>
                    <a:pt x="33" y="2"/>
                  </a:cubicBezTo>
                  <a:lnTo>
                    <a:pt x="21" y="2"/>
                  </a:lnTo>
                  <a:close/>
                  <a:moveTo>
                    <a:pt x="133" y="56"/>
                  </a:moveTo>
                  <a:cubicBezTo>
                    <a:pt x="66" y="56"/>
                    <a:pt x="66" y="56"/>
                    <a:pt x="66" y="56"/>
                  </a:cubicBezTo>
                  <a:cubicBezTo>
                    <a:pt x="67" y="83"/>
                    <a:pt x="81" y="94"/>
                    <a:pt x="98" y="94"/>
                  </a:cubicBezTo>
                  <a:cubicBezTo>
                    <a:pt x="108" y="94"/>
                    <a:pt x="116" y="92"/>
                    <a:pt x="125" y="84"/>
                  </a:cubicBezTo>
                  <a:cubicBezTo>
                    <a:pt x="130" y="92"/>
                    <a:pt x="130" y="92"/>
                    <a:pt x="130" y="92"/>
                  </a:cubicBezTo>
                  <a:cubicBezTo>
                    <a:pt x="121" y="100"/>
                    <a:pt x="110" y="104"/>
                    <a:pt x="97" y="104"/>
                  </a:cubicBezTo>
                  <a:cubicBezTo>
                    <a:pt x="70" y="104"/>
                    <a:pt x="55" y="84"/>
                    <a:pt x="55" y="52"/>
                  </a:cubicBezTo>
                  <a:cubicBezTo>
                    <a:pt x="55" y="21"/>
                    <a:pt x="70" y="0"/>
                    <a:pt x="95" y="0"/>
                  </a:cubicBezTo>
                  <a:cubicBezTo>
                    <a:pt x="120" y="0"/>
                    <a:pt x="134" y="18"/>
                    <a:pt x="134" y="49"/>
                  </a:cubicBezTo>
                  <a:cubicBezTo>
                    <a:pt x="134" y="51"/>
                    <a:pt x="133" y="54"/>
                    <a:pt x="133" y="56"/>
                  </a:cubicBezTo>
                  <a:close/>
                  <a:moveTo>
                    <a:pt x="123" y="47"/>
                  </a:moveTo>
                  <a:cubicBezTo>
                    <a:pt x="122" y="23"/>
                    <a:pt x="113" y="9"/>
                    <a:pt x="95" y="9"/>
                  </a:cubicBezTo>
                  <a:cubicBezTo>
                    <a:pt x="79" y="9"/>
                    <a:pt x="67" y="21"/>
                    <a:pt x="66" y="47"/>
                  </a:cubicBezTo>
                  <a:lnTo>
                    <a:pt x="123" y="47"/>
                  </a:lnTo>
                  <a:close/>
                  <a:moveTo>
                    <a:pt x="324" y="96"/>
                  </a:moveTo>
                  <a:cubicBezTo>
                    <a:pt x="322" y="104"/>
                    <a:pt x="322" y="104"/>
                    <a:pt x="322" y="104"/>
                  </a:cubicBezTo>
                  <a:cubicBezTo>
                    <a:pt x="313" y="102"/>
                    <a:pt x="307" y="98"/>
                    <a:pt x="305" y="87"/>
                  </a:cubicBezTo>
                  <a:cubicBezTo>
                    <a:pt x="305" y="87"/>
                    <a:pt x="305" y="87"/>
                    <a:pt x="305" y="87"/>
                  </a:cubicBezTo>
                  <a:cubicBezTo>
                    <a:pt x="298" y="99"/>
                    <a:pt x="286" y="104"/>
                    <a:pt x="273" y="104"/>
                  </a:cubicBezTo>
                  <a:cubicBezTo>
                    <a:pt x="254" y="104"/>
                    <a:pt x="243" y="92"/>
                    <a:pt x="243" y="74"/>
                  </a:cubicBezTo>
                  <a:cubicBezTo>
                    <a:pt x="243" y="53"/>
                    <a:pt x="259" y="42"/>
                    <a:pt x="286" y="42"/>
                  </a:cubicBezTo>
                  <a:cubicBezTo>
                    <a:pt x="304" y="42"/>
                    <a:pt x="304" y="42"/>
                    <a:pt x="304" y="42"/>
                  </a:cubicBezTo>
                  <a:cubicBezTo>
                    <a:pt x="304" y="32"/>
                    <a:pt x="304" y="32"/>
                    <a:pt x="304" y="32"/>
                  </a:cubicBezTo>
                  <a:cubicBezTo>
                    <a:pt x="304" y="17"/>
                    <a:pt x="297" y="9"/>
                    <a:pt x="280" y="9"/>
                  </a:cubicBezTo>
                  <a:cubicBezTo>
                    <a:pt x="272" y="9"/>
                    <a:pt x="264" y="10"/>
                    <a:pt x="253" y="15"/>
                  </a:cubicBezTo>
                  <a:cubicBezTo>
                    <a:pt x="250" y="6"/>
                    <a:pt x="250" y="6"/>
                    <a:pt x="250" y="6"/>
                  </a:cubicBezTo>
                  <a:cubicBezTo>
                    <a:pt x="262" y="1"/>
                    <a:pt x="272" y="0"/>
                    <a:pt x="281" y="0"/>
                  </a:cubicBezTo>
                  <a:cubicBezTo>
                    <a:pt x="305" y="0"/>
                    <a:pt x="315" y="12"/>
                    <a:pt x="315" y="32"/>
                  </a:cubicBezTo>
                  <a:cubicBezTo>
                    <a:pt x="315" y="80"/>
                    <a:pt x="315" y="80"/>
                    <a:pt x="315" y="80"/>
                  </a:cubicBezTo>
                  <a:cubicBezTo>
                    <a:pt x="315" y="91"/>
                    <a:pt x="318" y="94"/>
                    <a:pt x="324" y="96"/>
                  </a:cubicBezTo>
                  <a:close/>
                  <a:moveTo>
                    <a:pt x="304" y="51"/>
                  </a:moveTo>
                  <a:cubicBezTo>
                    <a:pt x="287" y="51"/>
                    <a:pt x="287" y="51"/>
                    <a:pt x="287" y="51"/>
                  </a:cubicBezTo>
                  <a:cubicBezTo>
                    <a:pt x="266" y="51"/>
                    <a:pt x="254" y="58"/>
                    <a:pt x="254" y="73"/>
                  </a:cubicBezTo>
                  <a:cubicBezTo>
                    <a:pt x="254" y="87"/>
                    <a:pt x="262" y="95"/>
                    <a:pt x="276" y="95"/>
                  </a:cubicBezTo>
                  <a:cubicBezTo>
                    <a:pt x="289" y="95"/>
                    <a:pt x="298" y="87"/>
                    <a:pt x="304" y="76"/>
                  </a:cubicBezTo>
                  <a:lnTo>
                    <a:pt x="304" y="51"/>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8" name="Freeform 31"/>
            <p:cNvSpPr>
              <a:spLocks noEditPoints="1"/>
            </p:cNvSpPr>
            <p:nvPr userDrawn="1"/>
          </p:nvSpPr>
          <p:spPr bwMode="auto">
            <a:xfrm>
              <a:off x="551" y="1443"/>
              <a:ext cx="5209" cy="1255"/>
            </a:xfrm>
            <a:custGeom>
              <a:avLst/>
              <a:gdLst>
                <a:gd name="T0" fmla="*/ 0 w 993"/>
                <a:gd name="T1" fmla="*/ 58 h 239"/>
                <a:gd name="T2" fmla="*/ 42 w 993"/>
                <a:gd name="T3" fmla="*/ 85 h 239"/>
                <a:gd name="T4" fmla="*/ 620 w 993"/>
                <a:gd name="T5" fmla="*/ 102 h 239"/>
                <a:gd name="T6" fmla="*/ 620 w 993"/>
                <a:gd name="T7" fmla="*/ 102 h 239"/>
                <a:gd name="T8" fmla="*/ 558 w 993"/>
                <a:gd name="T9" fmla="*/ 58 h 239"/>
                <a:gd name="T10" fmla="*/ 523 w 993"/>
                <a:gd name="T11" fmla="*/ 90 h 239"/>
                <a:gd name="T12" fmla="*/ 552 w 993"/>
                <a:gd name="T13" fmla="*/ 27 h 239"/>
                <a:gd name="T14" fmla="*/ 990 w 993"/>
                <a:gd name="T15" fmla="*/ 11 h 239"/>
                <a:gd name="T16" fmla="*/ 969 w 993"/>
                <a:gd name="T17" fmla="*/ 75 h 239"/>
                <a:gd name="T18" fmla="*/ 952 w 993"/>
                <a:gd name="T19" fmla="*/ 104 h 239"/>
                <a:gd name="T20" fmla="*/ 956 w 993"/>
                <a:gd name="T21" fmla="*/ 17 h 239"/>
                <a:gd name="T22" fmla="*/ 130 w 993"/>
                <a:gd name="T23" fmla="*/ 16 h 239"/>
                <a:gd name="T24" fmla="*/ 131 w 993"/>
                <a:gd name="T25" fmla="*/ 102 h 239"/>
                <a:gd name="T26" fmla="*/ 164 w 993"/>
                <a:gd name="T27" fmla="*/ 102 h 239"/>
                <a:gd name="T28" fmla="*/ 212 w 993"/>
                <a:gd name="T29" fmla="*/ 102 h 239"/>
                <a:gd name="T30" fmla="*/ 212 w 993"/>
                <a:gd name="T31" fmla="*/ 102 h 239"/>
                <a:gd name="T32" fmla="*/ 297 w 993"/>
                <a:gd name="T33" fmla="*/ 82 h 239"/>
                <a:gd name="T34" fmla="*/ 311 w 993"/>
                <a:gd name="T35" fmla="*/ 102 h 239"/>
                <a:gd name="T36" fmla="*/ 655 w 993"/>
                <a:gd name="T37" fmla="*/ 20 h 239"/>
                <a:gd name="T38" fmla="*/ 705 w 993"/>
                <a:gd name="T39" fmla="*/ 20 h 239"/>
                <a:gd name="T40" fmla="*/ 356 w 993"/>
                <a:gd name="T41" fmla="*/ 2 h 239"/>
                <a:gd name="T42" fmla="*/ 380 w 993"/>
                <a:gd name="T43" fmla="*/ 85 h 239"/>
                <a:gd name="T44" fmla="*/ 380 w 993"/>
                <a:gd name="T45" fmla="*/ 43 h 239"/>
                <a:gd name="T46" fmla="*/ 459 w 993"/>
                <a:gd name="T47" fmla="*/ 18 h 239"/>
                <a:gd name="T48" fmla="*/ 459 w 993"/>
                <a:gd name="T49" fmla="*/ 47 h 239"/>
                <a:gd name="T50" fmla="*/ 490 w 993"/>
                <a:gd name="T51" fmla="*/ 59 h 239"/>
                <a:gd name="T52" fmla="*/ 436 w 993"/>
                <a:gd name="T53" fmla="*/ 102 h 239"/>
                <a:gd name="T54" fmla="*/ 907 w 993"/>
                <a:gd name="T55" fmla="*/ 20 h 239"/>
                <a:gd name="T56" fmla="*/ 859 w 993"/>
                <a:gd name="T57" fmla="*/ 20 h 239"/>
                <a:gd name="T58" fmla="*/ 907 w 993"/>
                <a:gd name="T59" fmla="*/ 20 h 239"/>
                <a:gd name="T60" fmla="*/ 792 w 993"/>
                <a:gd name="T61" fmla="*/ 63 h 239"/>
                <a:gd name="T62" fmla="*/ 796 w 993"/>
                <a:gd name="T63" fmla="*/ 2 h 239"/>
                <a:gd name="T64" fmla="*/ 767 w 993"/>
                <a:gd name="T65" fmla="*/ 80 h 239"/>
                <a:gd name="T66" fmla="*/ 754 w 993"/>
                <a:gd name="T67" fmla="*/ 20 h 239"/>
                <a:gd name="T68" fmla="*/ 809 w 993"/>
                <a:gd name="T69" fmla="*/ 20 h 239"/>
                <a:gd name="T70" fmla="*/ 283 w 993"/>
                <a:gd name="T71" fmla="*/ 237 h 239"/>
                <a:gd name="T72" fmla="*/ 249 w 993"/>
                <a:gd name="T73" fmla="*/ 150 h 239"/>
                <a:gd name="T74" fmla="*/ 250 w 993"/>
                <a:gd name="T75" fmla="*/ 237 h 239"/>
                <a:gd name="T76" fmla="*/ 283 w 993"/>
                <a:gd name="T77" fmla="*/ 237 h 239"/>
                <a:gd name="T78" fmla="*/ 639 w 993"/>
                <a:gd name="T79" fmla="*/ 167 h 239"/>
                <a:gd name="T80" fmla="*/ 682 w 993"/>
                <a:gd name="T81" fmla="*/ 153 h 239"/>
                <a:gd name="T82" fmla="*/ 716 w 993"/>
                <a:gd name="T83" fmla="*/ 164 h 239"/>
                <a:gd name="T84" fmla="*/ 607 w 993"/>
                <a:gd name="T85" fmla="*/ 150 h 239"/>
                <a:gd name="T86" fmla="*/ 609 w 993"/>
                <a:gd name="T87" fmla="*/ 237 h 239"/>
                <a:gd name="T88" fmla="*/ 331 w 993"/>
                <a:gd name="T89" fmla="*/ 137 h 239"/>
                <a:gd name="T90" fmla="*/ 24 w 993"/>
                <a:gd name="T91" fmla="*/ 137 h 239"/>
                <a:gd name="T92" fmla="*/ 59 w 993"/>
                <a:gd name="T93" fmla="*/ 137 h 239"/>
                <a:gd name="T94" fmla="*/ 50 w 993"/>
                <a:gd name="T95" fmla="*/ 181 h 239"/>
                <a:gd name="T96" fmla="*/ 101 w 993"/>
                <a:gd name="T97" fmla="*/ 137 h 239"/>
                <a:gd name="T98" fmla="*/ 125 w 993"/>
                <a:gd name="T99" fmla="*/ 217 h 239"/>
                <a:gd name="T100" fmla="*/ 177 w 993"/>
                <a:gd name="T101" fmla="*/ 137 h 239"/>
                <a:gd name="T102" fmla="*/ 404 w 993"/>
                <a:gd name="T103" fmla="*/ 137 h 239"/>
                <a:gd name="T104" fmla="*/ 439 w 993"/>
                <a:gd name="T105" fmla="*/ 137 h 239"/>
                <a:gd name="T106" fmla="*/ 430 w 993"/>
                <a:gd name="T107" fmla="*/ 181 h 239"/>
                <a:gd name="T108" fmla="*/ 519 w 993"/>
                <a:gd name="T109" fmla="*/ 220 h 239"/>
                <a:gd name="T110" fmla="*/ 477 w 993"/>
                <a:gd name="T111" fmla="*/ 193 h 239"/>
                <a:gd name="T112" fmla="*/ 538 w 993"/>
                <a:gd name="T113" fmla="*/ 1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3" h="239">
                  <a:moveTo>
                    <a:pt x="85" y="2"/>
                  </a:moveTo>
                  <a:cubicBezTo>
                    <a:pt x="85" y="58"/>
                    <a:pt x="85" y="58"/>
                    <a:pt x="85" y="58"/>
                  </a:cubicBezTo>
                  <a:cubicBezTo>
                    <a:pt x="85" y="85"/>
                    <a:pt x="72" y="104"/>
                    <a:pt x="42" y="104"/>
                  </a:cubicBezTo>
                  <a:cubicBezTo>
                    <a:pt x="11" y="104"/>
                    <a:pt x="0" y="85"/>
                    <a:pt x="0" y="58"/>
                  </a:cubicBezTo>
                  <a:cubicBezTo>
                    <a:pt x="0" y="2"/>
                    <a:pt x="0" y="2"/>
                    <a:pt x="0" y="2"/>
                  </a:cubicBezTo>
                  <a:cubicBezTo>
                    <a:pt x="24" y="2"/>
                    <a:pt x="24" y="2"/>
                    <a:pt x="24" y="2"/>
                  </a:cubicBezTo>
                  <a:cubicBezTo>
                    <a:pt x="24" y="57"/>
                    <a:pt x="24" y="57"/>
                    <a:pt x="24" y="57"/>
                  </a:cubicBezTo>
                  <a:cubicBezTo>
                    <a:pt x="24" y="76"/>
                    <a:pt x="27" y="85"/>
                    <a:pt x="42" y="85"/>
                  </a:cubicBezTo>
                  <a:cubicBezTo>
                    <a:pt x="57" y="85"/>
                    <a:pt x="61" y="76"/>
                    <a:pt x="61" y="57"/>
                  </a:cubicBezTo>
                  <a:cubicBezTo>
                    <a:pt x="61" y="2"/>
                    <a:pt x="61" y="2"/>
                    <a:pt x="61" y="2"/>
                  </a:cubicBezTo>
                  <a:lnTo>
                    <a:pt x="85" y="2"/>
                  </a:lnTo>
                  <a:close/>
                  <a:moveTo>
                    <a:pt x="620" y="102"/>
                  </a:moveTo>
                  <a:cubicBezTo>
                    <a:pt x="643" y="102"/>
                    <a:pt x="643" y="102"/>
                    <a:pt x="643" y="102"/>
                  </a:cubicBezTo>
                  <a:cubicBezTo>
                    <a:pt x="643" y="2"/>
                    <a:pt x="643" y="2"/>
                    <a:pt x="643" y="2"/>
                  </a:cubicBezTo>
                  <a:cubicBezTo>
                    <a:pt x="620" y="2"/>
                    <a:pt x="620" y="2"/>
                    <a:pt x="620" y="2"/>
                  </a:cubicBezTo>
                  <a:lnTo>
                    <a:pt x="620" y="102"/>
                  </a:lnTo>
                  <a:close/>
                  <a:moveTo>
                    <a:pt x="601" y="11"/>
                  </a:moveTo>
                  <a:cubicBezTo>
                    <a:pt x="592" y="4"/>
                    <a:pt x="580" y="0"/>
                    <a:pt x="566" y="0"/>
                  </a:cubicBezTo>
                  <a:cubicBezTo>
                    <a:pt x="543" y="0"/>
                    <a:pt x="528" y="12"/>
                    <a:pt x="528" y="28"/>
                  </a:cubicBezTo>
                  <a:cubicBezTo>
                    <a:pt x="528" y="43"/>
                    <a:pt x="537" y="53"/>
                    <a:pt x="558" y="58"/>
                  </a:cubicBezTo>
                  <a:cubicBezTo>
                    <a:pt x="576" y="63"/>
                    <a:pt x="580" y="66"/>
                    <a:pt x="580" y="75"/>
                  </a:cubicBezTo>
                  <a:cubicBezTo>
                    <a:pt x="580" y="82"/>
                    <a:pt x="573" y="86"/>
                    <a:pt x="562" y="86"/>
                  </a:cubicBezTo>
                  <a:cubicBezTo>
                    <a:pt x="552" y="86"/>
                    <a:pt x="543" y="82"/>
                    <a:pt x="536" y="76"/>
                  </a:cubicBezTo>
                  <a:cubicBezTo>
                    <a:pt x="523" y="90"/>
                    <a:pt x="523" y="90"/>
                    <a:pt x="523" y="90"/>
                  </a:cubicBezTo>
                  <a:cubicBezTo>
                    <a:pt x="533" y="98"/>
                    <a:pt x="546" y="104"/>
                    <a:pt x="563" y="104"/>
                  </a:cubicBezTo>
                  <a:cubicBezTo>
                    <a:pt x="586" y="104"/>
                    <a:pt x="605" y="93"/>
                    <a:pt x="605" y="73"/>
                  </a:cubicBezTo>
                  <a:cubicBezTo>
                    <a:pt x="605" y="55"/>
                    <a:pt x="593" y="47"/>
                    <a:pt x="573" y="41"/>
                  </a:cubicBezTo>
                  <a:cubicBezTo>
                    <a:pt x="556" y="37"/>
                    <a:pt x="552" y="34"/>
                    <a:pt x="552" y="27"/>
                  </a:cubicBezTo>
                  <a:cubicBezTo>
                    <a:pt x="552" y="21"/>
                    <a:pt x="558" y="17"/>
                    <a:pt x="568" y="17"/>
                  </a:cubicBezTo>
                  <a:cubicBezTo>
                    <a:pt x="576" y="17"/>
                    <a:pt x="584" y="20"/>
                    <a:pt x="592" y="26"/>
                  </a:cubicBezTo>
                  <a:cubicBezTo>
                    <a:pt x="601" y="11"/>
                    <a:pt x="601" y="11"/>
                    <a:pt x="601" y="11"/>
                  </a:cubicBezTo>
                  <a:moveTo>
                    <a:pt x="990" y="11"/>
                  </a:moveTo>
                  <a:cubicBezTo>
                    <a:pt x="981" y="4"/>
                    <a:pt x="969" y="0"/>
                    <a:pt x="955" y="0"/>
                  </a:cubicBezTo>
                  <a:cubicBezTo>
                    <a:pt x="932" y="0"/>
                    <a:pt x="917" y="12"/>
                    <a:pt x="917" y="28"/>
                  </a:cubicBezTo>
                  <a:cubicBezTo>
                    <a:pt x="917" y="43"/>
                    <a:pt x="926" y="53"/>
                    <a:pt x="946" y="58"/>
                  </a:cubicBezTo>
                  <a:cubicBezTo>
                    <a:pt x="965" y="63"/>
                    <a:pt x="969" y="66"/>
                    <a:pt x="969" y="75"/>
                  </a:cubicBezTo>
                  <a:cubicBezTo>
                    <a:pt x="969" y="82"/>
                    <a:pt x="962" y="86"/>
                    <a:pt x="951" y="86"/>
                  </a:cubicBezTo>
                  <a:cubicBezTo>
                    <a:pt x="941" y="86"/>
                    <a:pt x="932" y="82"/>
                    <a:pt x="924" y="76"/>
                  </a:cubicBezTo>
                  <a:cubicBezTo>
                    <a:pt x="912" y="90"/>
                    <a:pt x="912" y="90"/>
                    <a:pt x="912" y="90"/>
                  </a:cubicBezTo>
                  <a:cubicBezTo>
                    <a:pt x="921" y="98"/>
                    <a:pt x="935" y="104"/>
                    <a:pt x="952" y="104"/>
                  </a:cubicBezTo>
                  <a:cubicBezTo>
                    <a:pt x="974" y="104"/>
                    <a:pt x="993" y="93"/>
                    <a:pt x="993" y="73"/>
                  </a:cubicBezTo>
                  <a:cubicBezTo>
                    <a:pt x="993" y="55"/>
                    <a:pt x="982" y="47"/>
                    <a:pt x="962" y="41"/>
                  </a:cubicBezTo>
                  <a:cubicBezTo>
                    <a:pt x="945" y="37"/>
                    <a:pt x="941" y="34"/>
                    <a:pt x="941" y="27"/>
                  </a:cubicBezTo>
                  <a:cubicBezTo>
                    <a:pt x="941" y="21"/>
                    <a:pt x="946" y="17"/>
                    <a:pt x="956" y="17"/>
                  </a:cubicBezTo>
                  <a:cubicBezTo>
                    <a:pt x="965" y="17"/>
                    <a:pt x="973" y="20"/>
                    <a:pt x="981" y="26"/>
                  </a:cubicBezTo>
                  <a:cubicBezTo>
                    <a:pt x="990" y="11"/>
                    <a:pt x="990" y="11"/>
                    <a:pt x="990" y="11"/>
                  </a:cubicBezTo>
                  <a:moveTo>
                    <a:pt x="160" y="0"/>
                  </a:moveTo>
                  <a:cubicBezTo>
                    <a:pt x="148" y="0"/>
                    <a:pt x="138" y="6"/>
                    <a:pt x="130" y="16"/>
                  </a:cubicBezTo>
                  <a:cubicBezTo>
                    <a:pt x="128" y="2"/>
                    <a:pt x="128" y="2"/>
                    <a:pt x="128" y="2"/>
                  </a:cubicBezTo>
                  <a:cubicBezTo>
                    <a:pt x="107" y="2"/>
                    <a:pt x="107" y="2"/>
                    <a:pt x="107" y="2"/>
                  </a:cubicBezTo>
                  <a:cubicBezTo>
                    <a:pt x="107" y="102"/>
                    <a:pt x="107" y="102"/>
                    <a:pt x="107" y="102"/>
                  </a:cubicBezTo>
                  <a:cubicBezTo>
                    <a:pt x="131" y="102"/>
                    <a:pt x="131" y="102"/>
                    <a:pt x="131" y="102"/>
                  </a:cubicBezTo>
                  <a:cubicBezTo>
                    <a:pt x="131" y="33"/>
                    <a:pt x="131" y="33"/>
                    <a:pt x="131" y="33"/>
                  </a:cubicBezTo>
                  <a:cubicBezTo>
                    <a:pt x="137" y="23"/>
                    <a:pt x="144" y="18"/>
                    <a:pt x="152" y="18"/>
                  </a:cubicBezTo>
                  <a:cubicBezTo>
                    <a:pt x="160" y="18"/>
                    <a:pt x="164" y="21"/>
                    <a:pt x="164" y="34"/>
                  </a:cubicBezTo>
                  <a:cubicBezTo>
                    <a:pt x="164" y="102"/>
                    <a:pt x="164" y="102"/>
                    <a:pt x="164" y="102"/>
                  </a:cubicBezTo>
                  <a:cubicBezTo>
                    <a:pt x="188" y="102"/>
                    <a:pt x="188" y="102"/>
                    <a:pt x="188" y="102"/>
                  </a:cubicBezTo>
                  <a:cubicBezTo>
                    <a:pt x="188" y="30"/>
                    <a:pt x="188" y="30"/>
                    <a:pt x="188" y="30"/>
                  </a:cubicBezTo>
                  <a:cubicBezTo>
                    <a:pt x="188" y="11"/>
                    <a:pt x="178" y="0"/>
                    <a:pt x="160" y="0"/>
                  </a:cubicBezTo>
                  <a:moveTo>
                    <a:pt x="212" y="102"/>
                  </a:moveTo>
                  <a:cubicBezTo>
                    <a:pt x="236" y="102"/>
                    <a:pt x="236" y="102"/>
                    <a:pt x="236" y="102"/>
                  </a:cubicBezTo>
                  <a:cubicBezTo>
                    <a:pt x="236" y="2"/>
                    <a:pt x="236" y="2"/>
                    <a:pt x="236" y="2"/>
                  </a:cubicBezTo>
                  <a:cubicBezTo>
                    <a:pt x="212" y="2"/>
                    <a:pt x="212" y="2"/>
                    <a:pt x="212" y="2"/>
                  </a:cubicBezTo>
                  <a:lnTo>
                    <a:pt x="212" y="102"/>
                  </a:lnTo>
                  <a:close/>
                  <a:moveTo>
                    <a:pt x="311" y="102"/>
                  </a:moveTo>
                  <a:cubicBezTo>
                    <a:pt x="343" y="2"/>
                    <a:pt x="343" y="2"/>
                    <a:pt x="343" y="2"/>
                  </a:cubicBezTo>
                  <a:cubicBezTo>
                    <a:pt x="319" y="2"/>
                    <a:pt x="319" y="2"/>
                    <a:pt x="319" y="2"/>
                  </a:cubicBezTo>
                  <a:cubicBezTo>
                    <a:pt x="297" y="82"/>
                    <a:pt x="297" y="82"/>
                    <a:pt x="297" y="82"/>
                  </a:cubicBezTo>
                  <a:cubicBezTo>
                    <a:pt x="275" y="2"/>
                    <a:pt x="275" y="2"/>
                    <a:pt x="275" y="2"/>
                  </a:cubicBezTo>
                  <a:cubicBezTo>
                    <a:pt x="249" y="2"/>
                    <a:pt x="249" y="2"/>
                    <a:pt x="249" y="2"/>
                  </a:cubicBezTo>
                  <a:cubicBezTo>
                    <a:pt x="282" y="102"/>
                    <a:pt x="282" y="102"/>
                    <a:pt x="282" y="102"/>
                  </a:cubicBezTo>
                  <a:lnTo>
                    <a:pt x="311" y="102"/>
                  </a:lnTo>
                  <a:close/>
                  <a:moveTo>
                    <a:pt x="730" y="20"/>
                  </a:moveTo>
                  <a:cubicBezTo>
                    <a:pt x="732" y="2"/>
                    <a:pt x="732" y="2"/>
                    <a:pt x="732" y="2"/>
                  </a:cubicBezTo>
                  <a:cubicBezTo>
                    <a:pt x="655" y="2"/>
                    <a:pt x="655" y="2"/>
                    <a:pt x="655" y="2"/>
                  </a:cubicBezTo>
                  <a:cubicBezTo>
                    <a:pt x="655" y="20"/>
                    <a:pt x="655" y="20"/>
                    <a:pt x="655" y="20"/>
                  </a:cubicBezTo>
                  <a:cubicBezTo>
                    <a:pt x="681" y="20"/>
                    <a:pt x="681" y="20"/>
                    <a:pt x="681" y="20"/>
                  </a:cubicBezTo>
                  <a:cubicBezTo>
                    <a:pt x="681" y="102"/>
                    <a:pt x="681" y="102"/>
                    <a:pt x="681" y="102"/>
                  </a:cubicBezTo>
                  <a:cubicBezTo>
                    <a:pt x="705" y="102"/>
                    <a:pt x="705" y="102"/>
                    <a:pt x="705" y="102"/>
                  </a:cubicBezTo>
                  <a:cubicBezTo>
                    <a:pt x="705" y="20"/>
                    <a:pt x="705" y="20"/>
                    <a:pt x="705" y="20"/>
                  </a:cubicBezTo>
                  <a:lnTo>
                    <a:pt x="730" y="20"/>
                  </a:lnTo>
                  <a:close/>
                  <a:moveTo>
                    <a:pt x="415" y="19"/>
                  </a:moveTo>
                  <a:cubicBezTo>
                    <a:pt x="417" y="2"/>
                    <a:pt x="417" y="2"/>
                    <a:pt x="417" y="2"/>
                  </a:cubicBezTo>
                  <a:cubicBezTo>
                    <a:pt x="356" y="2"/>
                    <a:pt x="356" y="2"/>
                    <a:pt x="356" y="2"/>
                  </a:cubicBezTo>
                  <a:cubicBezTo>
                    <a:pt x="356" y="102"/>
                    <a:pt x="356" y="102"/>
                    <a:pt x="356" y="102"/>
                  </a:cubicBezTo>
                  <a:cubicBezTo>
                    <a:pt x="417" y="102"/>
                    <a:pt x="417" y="102"/>
                    <a:pt x="417" y="102"/>
                  </a:cubicBezTo>
                  <a:cubicBezTo>
                    <a:pt x="417" y="85"/>
                    <a:pt x="417" y="85"/>
                    <a:pt x="417" y="85"/>
                  </a:cubicBezTo>
                  <a:cubicBezTo>
                    <a:pt x="380" y="85"/>
                    <a:pt x="380" y="85"/>
                    <a:pt x="380" y="85"/>
                  </a:cubicBezTo>
                  <a:cubicBezTo>
                    <a:pt x="380" y="59"/>
                    <a:pt x="380" y="59"/>
                    <a:pt x="380" y="59"/>
                  </a:cubicBezTo>
                  <a:cubicBezTo>
                    <a:pt x="410" y="59"/>
                    <a:pt x="410" y="59"/>
                    <a:pt x="410" y="59"/>
                  </a:cubicBezTo>
                  <a:cubicBezTo>
                    <a:pt x="410" y="43"/>
                    <a:pt x="410" y="43"/>
                    <a:pt x="410" y="43"/>
                  </a:cubicBezTo>
                  <a:cubicBezTo>
                    <a:pt x="380" y="43"/>
                    <a:pt x="380" y="43"/>
                    <a:pt x="380" y="43"/>
                  </a:cubicBezTo>
                  <a:cubicBezTo>
                    <a:pt x="380" y="19"/>
                    <a:pt x="380" y="19"/>
                    <a:pt x="380" y="19"/>
                  </a:cubicBezTo>
                  <a:lnTo>
                    <a:pt x="415" y="19"/>
                  </a:lnTo>
                  <a:close/>
                  <a:moveTo>
                    <a:pt x="459" y="47"/>
                  </a:moveTo>
                  <a:cubicBezTo>
                    <a:pt x="459" y="18"/>
                    <a:pt x="459" y="18"/>
                    <a:pt x="459" y="18"/>
                  </a:cubicBezTo>
                  <a:cubicBezTo>
                    <a:pt x="468" y="18"/>
                    <a:pt x="468" y="18"/>
                    <a:pt x="468" y="18"/>
                  </a:cubicBezTo>
                  <a:cubicBezTo>
                    <a:pt x="480" y="18"/>
                    <a:pt x="485" y="23"/>
                    <a:pt x="485" y="32"/>
                  </a:cubicBezTo>
                  <a:cubicBezTo>
                    <a:pt x="485" y="43"/>
                    <a:pt x="480" y="47"/>
                    <a:pt x="469" y="47"/>
                  </a:cubicBezTo>
                  <a:lnTo>
                    <a:pt x="459" y="47"/>
                  </a:lnTo>
                  <a:close/>
                  <a:moveTo>
                    <a:pt x="469" y="64"/>
                  </a:moveTo>
                  <a:cubicBezTo>
                    <a:pt x="489" y="102"/>
                    <a:pt x="489" y="102"/>
                    <a:pt x="489" y="102"/>
                  </a:cubicBezTo>
                  <a:cubicBezTo>
                    <a:pt x="516" y="102"/>
                    <a:pt x="516" y="102"/>
                    <a:pt x="516" y="102"/>
                  </a:cubicBezTo>
                  <a:cubicBezTo>
                    <a:pt x="490" y="59"/>
                    <a:pt x="490" y="59"/>
                    <a:pt x="490" y="59"/>
                  </a:cubicBezTo>
                  <a:cubicBezTo>
                    <a:pt x="503" y="53"/>
                    <a:pt x="510" y="45"/>
                    <a:pt x="510" y="32"/>
                  </a:cubicBezTo>
                  <a:cubicBezTo>
                    <a:pt x="510" y="11"/>
                    <a:pt x="496" y="2"/>
                    <a:pt x="468" y="2"/>
                  </a:cubicBezTo>
                  <a:cubicBezTo>
                    <a:pt x="436" y="2"/>
                    <a:pt x="436" y="2"/>
                    <a:pt x="436" y="2"/>
                  </a:cubicBezTo>
                  <a:cubicBezTo>
                    <a:pt x="436" y="102"/>
                    <a:pt x="436" y="102"/>
                    <a:pt x="436" y="102"/>
                  </a:cubicBezTo>
                  <a:cubicBezTo>
                    <a:pt x="459" y="102"/>
                    <a:pt x="459" y="102"/>
                    <a:pt x="459" y="102"/>
                  </a:cubicBezTo>
                  <a:cubicBezTo>
                    <a:pt x="459" y="64"/>
                    <a:pt x="459" y="64"/>
                    <a:pt x="459" y="64"/>
                  </a:cubicBezTo>
                  <a:lnTo>
                    <a:pt x="469" y="64"/>
                  </a:lnTo>
                  <a:close/>
                  <a:moveTo>
                    <a:pt x="907" y="20"/>
                  </a:moveTo>
                  <a:cubicBezTo>
                    <a:pt x="910" y="2"/>
                    <a:pt x="910" y="2"/>
                    <a:pt x="910" y="2"/>
                  </a:cubicBezTo>
                  <a:cubicBezTo>
                    <a:pt x="833" y="2"/>
                    <a:pt x="833" y="2"/>
                    <a:pt x="833" y="2"/>
                  </a:cubicBezTo>
                  <a:cubicBezTo>
                    <a:pt x="833" y="20"/>
                    <a:pt x="833" y="20"/>
                    <a:pt x="833" y="20"/>
                  </a:cubicBezTo>
                  <a:cubicBezTo>
                    <a:pt x="859" y="20"/>
                    <a:pt x="859" y="20"/>
                    <a:pt x="859" y="20"/>
                  </a:cubicBezTo>
                  <a:cubicBezTo>
                    <a:pt x="859" y="102"/>
                    <a:pt x="859" y="102"/>
                    <a:pt x="859" y="102"/>
                  </a:cubicBezTo>
                  <a:cubicBezTo>
                    <a:pt x="883" y="102"/>
                    <a:pt x="883" y="102"/>
                    <a:pt x="883" y="102"/>
                  </a:cubicBezTo>
                  <a:cubicBezTo>
                    <a:pt x="883" y="20"/>
                    <a:pt x="883" y="20"/>
                    <a:pt x="883" y="20"/>
                  </a:cubicBezTo>
                  <a:lnTo>
                    <a:pt x="907" y="20"/>
                  </a:lnTo>
                  <a:close/>
                  <a:moveTo>
                    <a:pt x="792" y="63"/>
                  </a:moveTo>
                  <a:cubicBezTo>
                    <a:pt x="771" y="63"/>
                    <a:pt x="771" y="63"/>
                    <a:pt x="771" y="63"/>
                  </a:cubicBezTo>
                  <a:cubicBezTo>
                    <a:pt x="781" y="19"/>
                    <a:pt x="781" y="19"/>
                    <a:pt x="781" y="19"/>
                  </a:cubicBezTo>
                  <a:lnTo>
                    <a:pt x="792" y="63"/>
                  </a:lnTo>
                  <a:close/>
                  <a:moveTo>
                    <a:pt x="796" y="80"/>
                  </a:moveTo>
                  <a:cubicBezTo>
                    <a:pt x="801" y="102"/>
                    <a:pt x="801" y="102"/>
                    <a:pt x="801" y="102"/>
                  </a:cubicBezTo>
                  <a:cubicBezTo>
                    <a:pt x="826" y="102"/>
                    <a:pt x="826" y="102"/>
                    <a:pt x="826" y="102"/>
                  </a:cubicBezTo>
                  <a:cubicBezTo>
                    <a:pt x="796" y="2"/>
                    <a:pt x="796" y="2"/>
                    <a:pt x="796" y="2"/>
                  </a:cubicBezTo>
                  <a:cubicBezTo>
                    <a:pt x="767" y="2"/>
                    <a:pt x="767" y="2"/>
                    <a:pt x="767" y="2"/>
                  </a:cubicBezTo>
                  <a:cubicBezTo>
                    <a:pt x="737" y="102"/>
                    <a:pt x="737" y="102"/>
                    <a:pt x="737" y="102"/>
                  </a:cubicBezTo>
                  <a:cubicBezTo>
                    <a:pt x="762" y="102"/>
                    <a:pt x="762" y="102"/>
                    <a:pt x="762" y="102"/>
                  </a:cubicBezTo>
                  <a:cubicBezTo>
                    <a:pt x="767" y="80"/>
                    <a:pt x="767" y="80"/>
                    <a:pt x="767" y="80"/>
                  </a:cubicBezTo>
                  <a:lnTo>
                    <a:pt x="796" y="80"/>
                  </a:lnTo>
                  <a:close/>
                  <a:moveTo>
                    <a:pt x="740" y="2"/>
                  </a:moveTo>
                  <a:cubicBezTo>
                    <a:pt x="740" y="20"/>
                    <a:pt x="740" y="20"/>
                    <a:pt x="740" y="20"/>
                  </a:cubicBezTo>
                  <a:cubicBezTo>
                    <a:pt x="754" y="20"/>
                    <a:pt x="754" y="20"/>
                    <a:pt x="754" y="20"/>
                  </a:cubicBezTo>
                  <a:cubicBezTo>
                    <a:pt x="757" y="2"/>
                    <a:pt x="757" y="2"/>
                    <a:pt x="757" y="2"/>
                  </a:cubicBezTo>
                  <a:lnTo>
                    <a:pt x="740" y="2"/>
                  </a:lnTo>
                  <a:close/>
                  <a:moveTo>
                    <a:pt x="809" y="2"/>
                  </a:moveTo>
                  <a:cubicBezTo>
                    <a:pt x="809" y="20"/>
                    <a:pt x="809" y="20"/>
                    <a:pt x="809" y="20"/>
                  </a:cubicBezTo>
                  <a:cubicBezTo>
                    <a:pt x="824" y="20"/>
                    <a:pt x="824" y="20"/>
                    <a:pt x="824" y="20"/>
                  </a:cubicBezTo>
                  <a:cubicBezTo>
                    <a:pt x="826" y="2"/>
                    <a:pt x="826" y="2"/>
                    <a:pt x="826" y="2"/>
                  </a:cubicBezTo>
                  <a:lnTo>
                    <a:pt x="809" y="2"/>
                  </a:lnTo>
                  <a:close/>
                  <a:moveTo>
                    <a:pt x="283" y="237"/>
                  </a:moveTo>
                  <a:cubicBezTo>
                    <a:pt x="307" y="237"/>
                    <a:pt x="307" y="237"/>
                    <a:pt x="307" y="237"/>
                  </a:cubicBezTo>
                  <a:cubicBezTo>
                    <a:pt x="307" y="164"/>
                    <a:pt x="307" y="164"/>
                    <a:pt x="307" y="164"/>
                  </a:cubicBezTo>
                  <a:cubicBezTo>
                    <a:pt x="307" y="146"/>
                    <a:pt x="298" y="135"/>
                    <a:pt x="280" y="135"/>
                  </a:cubicBezTo>
                  <a:cubicBezTo>
                    <a:pt x="268" y="135"/>
                    <a:pt x="257" y="140"/>
                    <a:pt x="249" y="150"/>
                  </a:cubicBezTo>
                  <a:cubicBezTo>
                    <a:pt x="247" y="137"/>
                    <a:pt x="247" y="137"/>
                    <a:pt x="247" y="137"/>
                  </a:cubicBezTo>
                  <a:cubicBezTo>
                    <a:pt x="226" y="137"/>
                    <a:pt x="226" y="137"/>
                    <a:pt x="226" y="137"/>
                  </a:cubicBezTo>
                  <a:cubicBezTo>
                    <a:pt x="226" y="237"/>
                    <a:pt x="226" y="237"/>
                    <a:pt x="226" y="237"/>
                  </a:cubicBezTo>
                  <a:cubicBezTo>
                    <a:pt x="250" y="237"/>
                    <a:pt x="250" y="237"/>
                    <a:pt x="250" y="237"/>
                  </a:cubicBezTo>
                  <a:cubicBezTo>
                    <a:pt x="250" y="167"/>
                    <a:pt x="250" y="167"/>
                    <a:pt x="250" y="167"/>
                  </a:cubicBezTo>
                  <a:cubicBezTo>
                    <a:pt x="256" y="159"/>
                    <a:pt x="262" y="153"/>
                    <a:pt x="271" y="153"/>
                  </a:cubicBezTo>
                  <a:cubicBezTo>
                    <a:pt x="279" y="153"/>
                    <a:pt x="283" y="157"/>
                    <a:pt x="283" y="167"/>
                  </a:cubicBezTo>
                  <a:lnTo>
                    <a:pt x="283" y="237"/>
                  </a:lnTo>
                  <a:close/>
                  <a:moveTo>
                    <a:pt x="609" y="237"/>
                  </a:moveTo>
                  <a:cubicBezTo>
                    <a:pt x="609" y="166"/>
                    <a:pt x="609" y="166"/>
                    <a:pt x="609" y="166"/>
                  </a:cubicBezTo>
                  <a:cubicBezTo>
                    <a:pt x="614" y="159"/>
                    <a:pt x="621" y="153"/>
                    <a:pt x="628" y="153"/>
                  </a:cubicBezTo>
                  <a:cubicBezTo>
                    <a:pt x="635" y="153"/>
                    <a:pt x="639" y="157"/>
                    <a:pt x="639" y="167"/>
                  </a:cubicBezTo>
                  <a:cubicBezTo>
                    <a:pt x="639" y="237"/>
                    <a:pt x="639" y="237"/>
                    <a:pt x="639" y="237"/>
                  </a:cubicBezTo>
                  <a:cubicBezTo>
                    <a:pt x="663" y="237"/>
                    <a:pt x="663" y="237"/>
                    <a:pt x="663" y="237"/>
                  </a:cubicBezTo>
                  <a:cubicBezTo>
                    <a:pt x="663" y="166"/>
                    <a:pt x="663" y="166"/>
                    <a:pt x="663" y="166"/>
                  </a:cubicBezTo>
                  <a:cubicBezTo>
                    <a:pt x="668" y="159"/>
                    <a:pt x="674" y="153"/>
                    <a:pt x="682" y="153"/>
                  </a:cubicBezTo>
                  <a:cubicBezTo>
                    <a:pt x="689" y="153"/>
                    <a:pt x="692" y="157"/>
                    <a:pt x="692" y="167"/>
                  </a:cubicBezTo>
                  <a:cubicBezTo>
                    <a:pt x="692" y="237"/>
                    <a:pt x="692" y="237"/>
                    <a:pt x="692" y="237"/>
                  </a:cubicBezTo>
                  <a:cubicBezTo>
                    <a:pt x="716" y="237"/>
                    <a:pt x="716" y="237"/>
                    <a:pt x="716" y="237"/>
                  </a:cubicBezTo>
                  <a:cubicBezTo>
                    <a:pt x="716" y="164"/>
                    <a:pt x="716" y="164"/>
                    <a:pt x="716" y="164"/>
                  </a:cubicBezTo>
                  <a:cubicBezTo>
                    <a:pt x="716" y="146"/>
                    <a:pt x="708" y="135"/>
                    <a:pt x="690" y="135"/>
                  </a:cubicBezTo>
                  <a:cubicBezTo>
                    <a:pt x="680" y="135"/>
                    <a:pt x="669" y="140"/>
                    <a:pt x="660" y="150"/>
                  </a:cubicBezTo>
                  <a:cubicBezTo>
                    <a:pt x="657" y="140"/>
                    <a:pt x="649" y="135"/>
                    <a:pt x="636" y="135"/>
                  </a:cubicBezTo>
                  <a:cubicBezTo>
                    <a:pt x="626" y="135"/>
                    <a:pt x="616" y="140"/>
                    <a:pt x="607" y="150"/>
                  </a:cubicBezTo>
                  <a:cubicBezTo>
                    <a:pt x="606" y="137"/>
                    <a:pt x="606" y="137"/>
                    <a:pt x="606" y="137"/>
                  </a:cubicBezTo>
                  <a:cubicBezTo>
                    <a:pt x="585" y="137"/>
                    <a:pt x="585" y="137"/>
                    <a:pt x="585" y="137"/>
                  </a:cubicBezTo>
                  <a:cubicBezTo>
                    <a:pt x="585" y="237"/>
                    <a:pt x="585" y="237"/>
                    <a:pt x="585" y="237"/>
                  </a:cubicBezTo>
                  <a:lnTo>
                    <a:pt x="609" y="237"/>
                  </a:lnTo>
                  <a:close/>
                  <a:moveTo>
                    <a:pt x="331" y="237"/>
                  </a:moveTo>
                  <a:cubicBezTo>
                    <a:pt x="355" y="237"/>
                    <a:pt x="355" y="237"/>
                    <a:pt x="355" y="237"/>
                  </a:cubicBezTo>
                  <a:cubicBezTo>
                    <a:pt x="355" y="137"/>
                    <a:pt x="355" y="137"/>
                    <a:pt x="355" y="137"/>
                  </a:cubicBezTo>
                  <a:cubicBezTo>
                    <a:pt x="331" y="137"/>
                    <a:pt x="331" y="137"/>
                    <a:pt x="331" y="137"/>
                  </a:cubicBezTo>
                  <a:lnTo>
                    <a:pt x="331" y="237"/>
                  </a:lnTo>
                  <a:close/>
                  <a:moveTo>
                    <a:pt x="0" y="237"/>
                  </a:moveTo>
                  <a:cubicBezTo>
                    <a:pt x="24" y="237"/>
                    <a:pt x="24" y="237"/>
                    <a:pt x="24" y="237"/>
                  </a:cubicBezTo>
                  <a:cubicBezTo>
                    <a:pt x="24" y="137"/>
                    <a:pt x="24" y="137"/>
                    <a:pt x="24" y="137"/>
                  </a:cubicBezTo>
                  <a:cubicBezTo>
                    <a:pt x="0" y="137"/>
                    <a:pt x="0" y="137"/>
                    <a:pt x="0" y="137"/>
                  </a:cubicBezTo>
                  <a:lnTo>
                    <a:pt x="0" y="237"/>
                  </a:lnTo>
                  <a:close/>
                  <a:moveTo>
                    <a:pt x="84" y="137"/>
                  </a:moveTo>
                  <a:cubicBezTo>
                    <a:pt x="59" y="137"/>
                    <a:pt x="59" y="137"/>
                    <a:pt x="59" y="137"/>
                  </a:cubicBezTo>
                  <a:cubicBezTo>
                    <a:pt x="25" y="182"/>
                    <a:pt x="25" y="182"/>
                    <a:pt x="25" y="182"/>
                  </a:cubicBezTo>
                  <a:cubicBezTo>
                    <a:pt x="59" y="237"/>
                    <a:pt x="59" y="237"/>
                    <a:pt x="59" y="237"/>
                  </a:cubicBezTo>
                  <a:cubicBezTo>
                    <a:pt x="86" y="237"/>
                    <a:pt x="86" y="237"/>
                    <a:pt x="86" y="237"/>
                  </a:cubicBezTo>
                  <a:cubicBezTo>
                    <a:pt x="50" y="181"/>
                    <a:pt x="50" y="181"/>
                    <a:pt x="50" y="181"/>
                  </a:cubicBezTo>
                  <a:lnTo>
                    <a:pt x="84" y="137"/>
                  </a:lnTo>
                  <a:close/>
                  <a:moveTo>
                    <a:pt x="125" y="217"/>
                  </a:moveTo>
                  <a:cubicBezTo>
                    <a:pt x="125" y="137"/>
                    <a:pt x="125" y="137"/>
                    <a:pt x="125" y="137"/>
                  </a:cubicBezTo>
                  <a:cubicBezTo>
                    <a:pt x="101" y="137"/>
                    <a:pt x="101" y="137"/>
                    <a:pt x="101" y="137"/>
                  </a:cubicBezTo>
                  <a:cubicBezTo>
                    <a:pt x="101" y="237"/>
                    <a:pt x="101" y="237"/>
                    <a:pt x="101" y="237"/>
                  </a:cubicBezTo>
                  <a:cubicBezTo>
                    <a:pt x="155" y="237"/>
                    <a:pt x="155" y="237"/>
                    <a:pt x="155" y="237"/>
                  </a:cubicBezTo>
                  <a:cubicBezTo>
                    <a:pt x="159" y="217"/>
                    <a:pt x="159" y="217"/>
                    <a:pt x="159" y="217"/>
                  </a:cubicBezTo>
                  <a:lnTo>
                    <a:pt x="125" y="217"/>
                  </a:lnTo>
                  <a:close/>
                  <a:moveTo>
                    <a:pt x="177" y="237"/>
                  </a:moveTo>
                  <a:cubicBezTo>
                    <a:pt x="201" y="237"/>
                    <a:pt x="201" y="237"/>
                    <a:pt x="201" y="237"/>
                  </a:cubicBezTo>
                  <a:cubicBezTo>
                    <a:pt x="201" y="137"/>
                    <a:pt x="201" y="137"/>
                    <a:pt x="201" y="137"/>
                  </a:cubicBezTo>
                  <a:cubicBezTo>
                    <a:pt x="177" y="137"/>
                    <a:pt x="177" y="137"/>
                    <a:pt x="177" y="137"/>
                  </a:cubicBezTo>
                  <a:lnTo>
                    <a:pt x="177" y="237"/>
                  </a:lnTo>
                  <a:close/>
                  <a:moveTo>
                    <a:pt x="380" y="237"/>
                  </a:moveTo>
                  <a:cubicBezTo>
                    <a:pt x="404" y="237"/>
                    <a:pt x="404" y="237"/>
                    <a:pt x="404" y="237"/>
                  </a:cubicBezTo>
                  <a:cubicBezTo>
                    <a:pt x="404" y="137"/>
                    <a:pt x="404" y="137"/>
                    <a:pt x="404" y="137"/>
                  </a:cubicBezTo>
                  <a:cubicBezTo>
                    <a:pt x="380" y="137"/>
                    <a:pt x="380" y="137"/>
                    <a:pt x="380" y="137"/>
                  </a:cubicBezTo>
                  <a:lnTo>
                    <a:pt x="380" y="237"/>
                  </a:lnTo>
                  <a:close/>
                  <a:moveTo>
                    <a:pt x="464" y="137"/>
                  </a:moveTo>
                  <a:cubicBezTo>
                    <a:pt x="439" y="137"/>
                    <a:pt x="439" y="137"/>
                    <a:pt x="439" y="137"/>
                  </a:cubicBezTo>
                  <a:cubicBezTo>
                    <a:pt x="405" y="182"/>
                    <a:pt x="405" y="182"/>
                    <a:pt x="405" y="182"/>
                  </a:cubicBezTo>
                  <a:cubicBezTo>
                    <a:pt x="439" y="237"/>
                    <a:pt x="439" y="237"/>
                    <a:pt x="439" y="237"/>
                  </a:cubicBezTo>
                  <a:cubicBezTo>
                    <a:pt x="467" y="237"/>
                    <a:pt x="467" y="237"/>
                    <a:pt x="467" y="237"/>
                  </a:cubicBezTo>
                  <a:cubicBezTo>
                    <a:pt x="430" y="181"/>
                    <a:pt x="430" y="181"/>
                    <a:pt x="430" y="181"/>
                  </a:cubicBezTo>
                  <a:lnTo>
                    <a:pt x="464" y="137"/>
                  </a:lnTo>
                  <a:close/>
                  <a:moveTo>
                    <a:pt x="538" y="137"/>
                  </a:moveTo>
                  <a:cubicBezTo>
                    <a:pt x="538" y="192"/>
                    <a:pt x="538" y="192"/>
                    <a:pt x="538" y="192"/>
                  </a:cubicBezTo>
                  <a:cubicBezTo>
                    <a:pt x="538" y="211"/>
                    <a:pt x="535" y="220"/>
                    <a:pt x="519" y="220"/>
                  </a:cubicBezTo>
                  <a:cubicBezTo>
                    <a:pt x="504" y="220"/>
                    <a:pt x="501" y="211"/>
                    <a:pt x="501" y="192"/>
                  </a:cubicBezTo>
                  <a:cubicBezTo>
                    <a:pt x="501" y="137"/>
                    <a:pt x="501" y="137"/>
                    <a:pt x="501" y="137"/>
                  </a:cubicBezTo>
                  <a:cubicBezTo>
                    <a:pt x="477" y="137"/>
                    <a:pt x="477" y="137"/>
                    <a:pt x="477" y="137"/>
                  </a:cubicBezTo>
                  <a:cubicBezTo>
                    <a:pt x="477" y="193"/>
                    <a:pt x="477" y="193"/>
                    <a:pt x="477" y="193"/>
                  </a:cubicBezTo>
                  <a:cubicBezTo>
                    <a:pt x="477" y="220"/>
                    <a:pt x="489" y="239"/>
                    <a:pt x="519" y="239"/>
                  </a:cubicBezTo>
                  <a:cubicBezTo>
                    <a:pt x="550" y="239"/>
                    <a:pt x="562" y="220"/>
                    <a:pt x="562" y="193"/>
                  </a:cubicBezTo>
                  <a:cubicBezTo>
                    <a:pt x="562" y="137"/>
                    <a:pt x="562" y="137"/>
                    <a:pt x="562" y="137"/>
                  </a:cubicBezTo>
                  <a:lnTo>
                    <a:pt x="538" y="137"/>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9" name="Freeform 32"/>
            <p:cNvSpPr>
              <a:spLocks/>
            </p:cNvSpPr>
            <p:nvPr userDrawn="1"/>
          </p:nvSpPr>
          <p:spPr bwMode="auto">
            <a:xfrm>
              <a:off x="425" y="740"/>
              <a:ext cx="425" cy="567"/>
            </a:xfrm>
            <a:custGeom>
              <a:avLst/>
              <a:gdLst>
                <a:gd name="T0" fmla="*/ 0 w 425"/>
                <a:gd name="T1" fmla="*/ 567 h 567"/>
                <a:gd name="T2" fmla="*/ 0 w 425"/>
                <a:gd name="T3" fmla="*/ 247 h 567"/>
                <a:gd name="T4" fmla="*/ 425 w 425"/>
                <a:gd name="T5" fmla="*/ 0 h 567"/>
                <a:gd name="T6" fmla="*/ 425 w 425"/>
                <a:gd name="T7" fmla="*/ 320 h 567"/>
                <a:gd name="T8" fmla="*/ 0 w 425"/>
                <a:gd name="T9" fmla="*/ 567 h 567"/>
              </a:gdLst>
              <a:ahLst/>
              <a:cxnLst>
                <a:cxn ang="0">
                  <a:pos x="T0" y="T1"/>
                </a:cxn>
                <a:cxn ang="0">
                  <a:pos x="T2" y="T3"/>
                </a:cxn>
                <a:cxn ang="0">
                  <a:pos x="T4" y="T5"/>
                </a:cxn>
                <a:cxn ang="0">
                  <a:pos x="T6" y="T7"/>
                </a:cxn>
                <a:cxn ang="0">
                  <a:pos x="T8" y="T9"/>
                </a:cxn>
              </a:cxnLst>
              <a:rect l="0" t="0" r="r" b="b"/>
              <a:pathLst>
                <a:path w="425" h="567">
                  <a:moveTo>
                    <a:pt x="0" y="567"/>
                  </a:moveTo>
                  <a:lnTo>
                    <a:pt x="0" y="247"/>
                  </a:lnTo>
                  <a:lnTo>
                    <a:pt x="425" y="0"/>
                  </a:lnTo>
                  <a:lnTo>
                    <a:pt x="425" y="320"/>
                  </a:lnTo>
                  <a:lnTo>
                    <a:pt x="0" y="567"/>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20" name="Freeform 33"/>
            <p:cNvSpPr>
              <a:spLocks/>
            </p:cNvSpPr>
            <p:nvPr userDrawn="1"/>
          </p:nvSpPr>
          <p:spPr bwMode="auto">
            <a:xfrm>
              <a:off x="0" y="740"/>
              <a:ext cx="425" cy="567"/>
            </a:xfrm>
            <a:custGeom>
              <a:avLst/>
              <a:gdLst>
                <a:gd name="T0" fmla="*/ 0 w 425"/>
                <a:gd name="T1" fmla="*/ 0 h 567"/>
                <a:gd name="T2" fmla="*/ 0 w 425"/>
                <a:gd name="T3" fmla="*/ 320 h 567"/>
                <a:gd name="T4" fmla="*/ 425 w 425"/>
                <a:gd name="T5" fmla="*/ 567 h 567"/>
                <a:gd name="T6" fmla="*/ 425 w 425"/>
                <a:gd name="T7" fmla="*/ 247 h 567"/>
                <a:gd name="T8" fmla="*/ 0 w 425"/>
                <a:gd name="T9" fmla="*/ 0 h 567"/>
              </a:gdLst>
              <a:ahLst/>
              <a:cxnLst>
                <a:cxn ang="0">
                  <a:pos x="T0" y="T1"/>
                </a:cxn>
                <a:cxn ang="0">
                  <a:pos x="T2" y="T3"/>
                </a:cxn>
                <a:cxn ang="0">
                  <a:pos x="T4" y="T5"/>
                </a:cxn>
                <a:cxn ang="0">
                  <a:pos x="T6" y="T7"/>
                </a:cxn>
                <a:cxn ang="0">
                  <a:pos x="T8" y="T9"/>
                </a:cxn>
              </a:cxnLst>
              <a:rect l="0" t="0" r="r" b="b"/>
              <a:pathLst>
                <a:path w="425" h="567">
                  <a:moveTo>
                    <a:pt x="0" y="0"/>
                  </a:moveTo>
                  <a:lnTo>
                    <a:pt x="0" y="320"/>
                  </a:lnTo>
                  <a:lnTo>
                    <a:pt x="425" y="567"/>
                  </a:lnTo>
                  <a:lnTo>
                    <a:pt x="425" y="247"/>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21" name="Freeform 34"/>
            <p:cNvSpPr>
              <a:spLocks/>
            </p:cNvSpPr>
            <p:nvPr userDrawn="1"/>
          </p:nvSpPr>
          <p:spPr bwMode="auto">
            <a:xfrm>
              <a:off x="0" y="1144"/>
              <a:ext cx="425" cy="404"/>
            </a:xfrm>
            <a:custGeom>
              <a:avLst/>
              <a:gdLst>
                <a:gd name="T0" fmla="*/ 0 w 425"/>
                <a:gd name="T1" fmla="*/ 404 h 404"/>
                <a:gd name="T2" fmla="*/ 0 w 425"/>
                <a:gd name="T3" fmla="*/ 84 h 404"/>
                <a:gd name="T4" fmla="*/ 147 w 425"/>
                <a:gd name="T5" fmla="*/ 0 h 404"/>
                <a:gd name="T6" fmla="*/ 425 w 425"/>
                <a:gd name="T7" fmla="*/ 163 h 404"/>
                <a:gd name="T8" fmla="*/ 0 w 425"/>
                <a:gd name="T9" fmla="*/ 404 h 404"/>
              </a:gdLst>
              <a:ahLst/>
              <a:cxnLst>
                <a:cxn ang="0">
                  <a:pos x="T0" y="T1"/>
                </a:cxn>
                <a:cxn ang="0">
                  <a:pos x="T2" y="T3"/>
                </a:cxn>
                <a:cxn ang="0">
                  <a:pos x="T4" y="T5"/>
                </a:cxn>
                <a:cxn ang="0">
                  <a:pos x="T6" y="T7"/>
                </a:cxn>
                <a:cxn ang="0">
                  <a:pos x="T8" y="T9"/>
                </a:cxn>
              </a:cxnLst>
              <a:rect l="0" t="0" r="r" b="b"/>
              <a:pathLst>
                <a:path w="425" h="404">
                  <a:moveTo>
                    <a:pt x="0" y="404"/>
                  </a:moveTo>
                  <a:lnTo>
                    <a:pt x="0" y="84"/>
                  </a:lnTo>
                  <a:lnTo>
                    <a:pt x="147" y="0"/>
                  </a:lnTo>
                  <a:lnTo>
                    <a:pt x="425" y="163"/>
                  </a:lnTo>
                  <a:lnTo>
                    <a:pt x="0" y="404"/>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sp>
        <p:nvSpPr>
          <p:cNvPr id="30" name="Rechteck 29"/>
          <p:cNvSpPr/>
          <p:nvPr userDrawn="1"/>
        </p:nvSpPr>
        <p:spPr>
          <a:xfrm>
            <a:off x="-7268" y="4581128"/>
            <a:ext cx="9151267" cy="2276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sp>
        <p:nvSpPr>
          <p:cNvPr id="31" name="Textplatzhalter 47"/>
          <p:cNvSpPr>
            <a:spLocks noGrp="1"/>
          </p:cNvSpPr>
          <p:nvPr>
            <p:ph type="body" sz="quarter" idx="12" hasCustomPrompt="1"/>
          </p:nvPr>
        </p:nvSpPr>
        <p:spPr>
          <a:xfrm>
            <a:off x="3131840" y="492106"/>
            <a:ext cx="5760640" cy="288032"/>
          </a:xfrm>
        </p:spPr>
        <p:txBody>
          <a:bodyPr>
            <a:normAutofit/>
          </a:bodyPr>
          <a:lstStyle>
            <a:lvl1pPr>
              <a:lnSpc>
                <a:spcPct val="100000"/>
              </a:lnSpc>
              <a:spcBef>
                <a:spcPts val="0"/>
              </a:spcBef>
              <a:defRPr sz="1400">
                <a:solidFill>
                  <a:schemeClr val="accent1"/>
                </a:solidFill>
              </a:defRPr>
            </a:lvl1pPr>
          </a:lstStyle>
          <a:p>
            <a:pPr lvl="0"/>
            <a:r>
              <a:rPr lang="de-DE" dirty="0" smtClean="0"/>
              <a:t>Klinikname</a:t>
            </a:r>
          </a:p>
        </p:txBody>
      </p:sp>
      <p:sp>
        <p:nvSpPr>
          <p:cNvPr id="32" name="Textplatzhalter 47"/>
          <p:cNvSpPr>
            <a:spLocks noGrp="1"/>
          </p:cNvSpPr>
          <p:nvPr>
            <p:ph type="body" sz="quarter" idx="13" hasCustomPrompt="1"/>
          </p:nvPr>
        </p:nvSpPr>
        <p:spPr>
          <a:xfrm>
            <a:off x="3131840" y="780138"/>
            <a:ext cx="5760640" cy="288032"/>
          </a:xfrm>
        </p:spPr>
        <p:txBody>
          <a:bodyPr>
            <a:normAutofit/>
          </a:bodyPr>
          <a:lstStyle>
            <a:lvl1pPr>
              <a:lnSpc>
                <a:spcPct val="100000"/>
              </a:lnSpc>
              <a:spcBef>
                <a:spcPts val="0"/>
              </a:spcBef>
              <a:defRPr sz="1400" b="0">
                <a:solidFill>
                  <a:schemeClr val="accent1"/>
                </a:solidFill>
              </a:defRPr>
            </a:lvl1pPr>
          </a:lstStyle>
          <a:p>
            <a:pPr lvl="0"/>
            <a:r>
              <a:rPr lang="de-DE" dirty="0" smtClean="0"/>
              <a:t>Abteilung</a:t>
            </a:r>
          </a:p>
        </p:txBody>
      </p:sp>
      <p:sp>
        <p:nvSpPr>
          <p:cNvPr id="33" name="Title 1"/>
          <p:cNvSpPr>
            <a:spLocks noGrp="1"/>
          </p:cNvSpPr>
          <p:nvPr>
            <p:ph type="ctrTitle"/>
          </p:nvPr>
        </p:nvSpPr>
        <p:spPr>
          <a:xfrm>
            <a:off x="237206" y="4869160"/>
            <a:ext cx="8655273" cy="792088"/>
          </a:xfrm>
        </p:spPr>
        <p:txBody>
          <a:bodyPr bIns="9144" anchor="ctr" anchorCtr="0"/>
          <a:lstStyle>
            <a:lvl1pPr>
              <a:defRPr sz="3200">
                <a:solidFill>
                  <a:schemeClr val="accent1"/>
                </a:solidFill>
              </a:defRPr>
            </a:lvl1pPr>
          </a:lstStyle>
          <a:p>
            <a:r>
              <a:rPr lang="de-DE" dirty="0" smtClean="0"/>
              <a:t>Titelmasterformat durch Klicken bearbeiten</a:t>
            </a:r>
            <a:endParaRPr lang="en-US" dirty="0"/>
          </a:p>
        </p:txBody>
      </p:sp>
      <p:sp>
        <p:nvSpPr>
          <p:cNvPr id="34" name="Subtitle 2"/>
          <p:cNvSpPr>
            <a:spLocks noGrp="1"/>
          </p:cNvSpPr>
          <p:nvPr>
            <p:ph type="subTitle" idx="1"/>
          </p:nvPr>
        </p:nvSpPr>
        <p:spPr>
          <a:xfrm>
            <a:off x="237207" y="5741674"/>
            <a:ext cx="8655273" cy="567646"/>
          </a:xfrm>
        </p:spPr>
        <p:txBody>
          <a:bodyPr tIns="9144">
            <a:normAutofit/>
          </a:bodyPr>
          <a:lstStyle>
            <a:lvl1pPr marL="0" indent="0" algn="l">
              <a:buNone/>
              <a:defRPr kumimoji="0" lang="en-US" sz="2400" b="0" i="0" u="none" strike="noStrike" kern="1200" cap="none" spc="0" normalizeH="0" baseline="0" noProof="0" dirty="0" smtClean="0">
                <a:ln>
                  <a:noFill/>
                </a:ln>
                <a:solidFill>
                  <a:schemeClr val="accent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de-DE" dirty="0" smtClean="0"/>
              <a:t>Formatvorlage des Untertitelmasters durch Klicken bearbeiten</a:t>
            </a:r>
            <a:endParaRPr lang="en-US" dirty="0"/>
          </a:p>
        </p:txBody>
      </p:sp>
      <p:sp>
        <p:nvSpPr>
          <p:cNvPr id="35" name="Textplatzhalter 47"/>
          <p:cNvSpPr>
            <a:spLocks noGrp="1"/>
          </p:cNvSpPr>
          <p:nvPr>
            <p:ph type="body" sz="quarter" idx="14" hasCustomPrompt="1"/>
          </p:nvPr>
        </p:nvSpPr>
        <p:spPr>
          <a:xfrm>
            <a:off x="238912" y="6453188"/>
            <a:ext cx="5760640" cy="288032"/>
          </a:xfrm>
        </p:spPr>
        <p:txBody>
          <a:bodyPr>
            <a:normAutofit/>
          </a:bodyPr>
          <a:lstStyle>
            <a:lvl1pPr>
              <a:lnSpc>
                <a:spcPct val="100000"/>
              </a:lnSpc>
              <a:spcBef>
                <a:spcPts val="0"/>
              </a:spcBef>
              <a:defRPr sz="1400" b="0">
                <a:solidFill>
                  <a:schemeClr val="tx2"/>
                </a:solidFill>
              </a:defRPr>
            </a:lvl1pPr>
          </a:lstStyle>
          <a:p>
            <a:pPr lvl="0"/>
            <a:r>
              <a:rPr lang="de-DE" dirty="0" smtClean="0"/>
              <a:t>Ort | Datum | Vortragender</a:t>
            </a:r>
          </a:p>
        </p:txBody>
      </p:sp>
    </p:spTree>
    <p:extLst>
      <p:ext uri="{BB962C8B-B14F-4D97-AF65-F5344CB8AC3E}">
        <p14:creationId xmlns:p14="http://schemas.microsoft.com/office/powerpoint/2010/main" val="1450208144"/>
      </p:ext>
    </p:extLst>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2060848"/>
            <a:ext cx="4104456" cy="4248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788024" y="2060848"/>
            <a:ext cx="4104456" cy="4248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Date Placeholder 4"/>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6" name="Footer Placeholder 5"/>
          <p:cNvSpPr>
            <a:spLocks noGrp="1"/>
          </p:cNvSpPr>
          <p:nvPr>
            <p:ph type="ftr" sz="quarter" idx="11"/>
          </p:nvPr>
        </p:nvSpPr>
        <p:spPr/>
        <p:txBody>
          <a:bodyPr/>
          <a:lstStyle/>
          <a:p>
            <a:endParaRPr lang="de-DE">
              <a:solidFill>
                <a:srgbClr val="000000"/>
              </a:solidFill>
            </a:endParaRPr>
          </a:p>
        </p:txBody>
      </p:sp>
      <p:sp>
        <p:nvSpPr>
          <p:cNvPr id="7" name="Slide Number Placeholder 6"/>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
        <p:nvSpPr>
          <p:cNvPr id="8" name="Title 7"/>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1737861491"/>
      </p:ext>
    </p:extLst>
  </p:cSld>
  <p:clrMapOvr>
    <a:masterClrMapping/>
  </p:clrMapOvr>
  <p:transition spd="slow">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251520" y="2060848"/>
            <a:ext cx="4104456"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de-DE" smtClean="0"/>
              <a:t>Textmasterformat bearbeiten</a:t>
            </a:r>
          </a:p>
        </p:txBody>
      </p:sp>
      <p:sp>
        <p:nvSpPr>
          <p:cNvPr id="4" name="Content Placeholder 3"/>
          <p:cNvSpPr>
            <a:spLocks noGrp="1"/>
          </p:cNvSpPr>
          <p:nvPr>
            <p:ph sz="half" idx="2"/>
          </p:nvPr>
        </p:nvSpPr>
        <p:spPr>
          <a:xfrm>
            <a:off x="251520" y="2708920"/>
            <a:ext cx="4104456" cy="36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788024" y="2060848"/>
            <a:ext cx="4104456"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de-DE" smtClean="0"/>
              <a:t>Textmasterformat bearbeiten</a:t>
            </a:r>
          </a:p>
        </p:txBody>
      </p:sp>
      <p:sp>
        <p:nvSpPr>
          <p:cNvPr id="6" name="Content Placeholder 5"/>
          <p:cNvSpPr>
            <a:spLocks noGrp="1"/>
          </p:cNvSpPr>
          <p:nvPr>
            <p:ph sz="quarter" idx="4"/>
          </p:nvPr>
        </p:nvSpPr>
        <p:spPr>
          <a:xfrm>
            <a:off x="4788024" y="2708920"/>
            <a:ext cx="4104456" cy="36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8" name="Footer Placeholder 7"/>
          <p:cNvSpPr>
            <a:spLocks noGrp="1"/>
          </p:cNvSpPr>
          <p:nvPr>
            <p:ph type="ftr" sz="quarter" idx="11"/>
          </p:nvPr>
        </p:nvSpPr>
        <p:spPr/>
        <p:txBody>
          <a:bodyPr/>
          <a:lstStyle/>
          <a:p>
            <a:endParaRPr lang="de-DE">
              <a:solidFill>
                <a:srgbClr val="000000"/>
              </a:solidFill>
            </a:endParaRPr>
          </a:p>
        </p:txBody>
      </p:sp>
      <p:sp>
        <p:nvSpPr>
          <p:cNvPr id="9" name="Slide Number Placeholder 8"/>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2695342729"/>
      </p:ext>
    </p:extLst>
  </p:cSld>
  <p:clrMapOvr>
    <a:masterClrMapping/>
  </p:clrMapOvr>
  <p:transition spd="slow">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4" name="Footer Placeholder 3"/>
          <p:cNvSpPr>
            <a:spLocks noGrp="1"/>
          </p:cNvSpPr>
          <p:nvPr>
            <p:ph type="ftr" sz="quarter" idx="11"/>
          </p:nvPr>
        </p:nvSpPr>
        <p:spPr/>
        <p:txBody>
          <a:bodyPr/>
          <a:lstStyle/>
          <a:p>
            <a:endParaRPr lang="de-DE">
              <a:solidFill>
                <a:srgbClr val="000000"/>
              </a:solidFill>
            </a:endParaRPr>
          </a:p>
        </p:txBody>
      </p:sp>
      <p:sp>
        <p:nvSpPr>
          <p:cNvPr id="5" name="Slide Number Placeholder 4"/>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3858087639"/>
      </p:ext>
    </p:extLst>
  </p:cSld>
  <p:clrMapOvr>
    <a:masterClrMapping/>
  </p:clrMapOvr>
  <p:transition spd="slow">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3" name="Footer Placeholder 2"/>
          <p:cNvSpPr>
            <a:spLocks noGrp="1"/>
          </p:cNvSpPr>
          <p:nvPr>
            <p:ph type="ftr" sz="quarter" idx="11"/>
          </p:nvPr>
        </p:nvSpPr>
        <p:spPr/>
        <p:txBody>
          <a:bodyPr/>
          <a:lstStyle/>
          <a:p>
            <a:endParaRPr lang="de-DE">
              <a:solidFill>
                <a:srgbClr val="000000"/>
              </a:solidFill>
            </a:endParaRPr>
          </a:p>
        </p:txBody>
      </p:sp>
      <p:sp>
        <p:nvSpPr>
          <p:cNvPr id="4" name="Slide Number Placeholder 3"/>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1331923913"/>
      </p:ext>
    </p:extLst>
  </p:cSld>
  <p:clrMapOvr>
    <a:masterClrMapping/>
  </p:clrMapOvr>
  <p:transition spd="slow">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96" name="Rechteck 95"/>
          <p:cNvSpPr/>
          <p:nvPr userDrawn="1"/>
        </p:nvSpPr>
        <p:spPr>
          <a:xfrm>
            <a:off x="-7269" y="1268760"/>
            <a:ext cx="9144001" cy="5040560"/>
          </a:xfrm>
          <a:prstGeom prst="rect">
            <a:avLst/>
          </a:prstGeom>
          <a:solidFill>
            <a:srgbClr val="D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grpSp>
        <p:nvGrpSpPr>
          <p:cNvPr id="97" name="Group 4"/>
          <p:cNvGrpSpPr>
            <a:grpSpLocks noChangeAspect="1"/>
          </p:cNvGrpSpPr>
          <p:nvPr userDrawn="1"/>
        </p:nvGrpSpPr>
        <p:grpSpPr bwMode="auto">
          <a:xfrm>
            <a:off x="-1645" y="-57368"/>
            <a:ext cx="9156701" cy="3392488"/>
            <a:chOff x="-8" y="921"/>
            <a:chExt cx="5768" cy="2137"/>
          </a:xfrm>
        </p:grpSpPr>
        <p:sp>
          <p:nvSpPr>
            <p:cNvPr id="98" name="AutoShape 3"/>
            <p:cNvSpPr>
              <a:spLocks noChangeAspect="1" noChangeArrowheads="1" noTextEdit="1"/>
            </p:cNvSpPr>
            <p:nvPr userDrawn="1"/>
          </p:nvSpPr>
          <p:spPr bwMode="auto">
            <a:xfrm>
              <a:off x="0" y="1262"/>
              <a:ext cx="5760"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99" name="Freeform 5"/>
            <p:cNvSpPr>
              <a:spLocks/>
            </p:cNvSpPr>
            <p:nvPr userDrawn="1"/>
          </p:nvSpPr>
          <p:spPr bwMode="auto">
            <a:xfrm>
              <a:off x="-8" y="921"/>
              <a:ext cx="5768" cy="2137"/>
            </a:xfrm>
            <a:custGeom>
              <a:avLst/>
              <a:gdLst>
                <a:gd name="T0" fmla="*/ 0 w 5760"/>
                <a:gd name="T1" fmla="*/ 0 h 1796"/>
                <a:gd name="T2" fmla="*/ 0 w 5760"/>
                <a:gd name="T3" fmla="*/ 1796 h 1796"/>
                <a:gd name="T4" fmla="*/ 2003 w 5760"/>
                <a:gd name="T5" fmla="*/ 623 h 1796"/>
                <a:gd name="T6" fmla="*/ 5760 w 5760"/>
                <a:gd name="T7" fmla="*/ 623 h 1796"/>
                <a:gd name="T8" fmla="*/ 5760 w 5760"/>
                <a:gd name="T9" fmla="*/ 0 h 1796"/>
                <a:gd name="T10" fmla="*/ 0 w 5760"/>
                <a:gd name="T11" fmla="*/ 0 h 1796"/>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10000 w 10000"/>
                <a:gd name="connsiteY4" fmla="*/ 1897 h 11897"/>
                <a:gd name="connsiteX5" fmla="*/ 0 w 10000"/>
                <a:gd name="connsiteY5" fmla="*/ 0 h 11897"/>
                <a:gd name="connsiteX0" fmla="*/ 0 w 10000"/>
                <a:gd name="connsiteY0" fmla="*/ 135 h 12032"/>
                <a:gd name="connsiteX1" fmla="*/ 0 w 10000"/>
                <a:gd name="connsiteY1" fmla="*/ 12032 h 12032"/>
                <a:gd name="connsiteX2" fmla="*/ 3477 w 10000"/>
                <a:gd name="connsiteY2" fmla="*/ 5501 h 12032"/>
                <a:gd name="connsiteX3" fmla="*/ 10000 w 10000"/>
                <a:gd name="connsiteY3" fmla="*/ 5501 h 12032"/>
                <a:gd name="connsiteX4" fmla="*/ 9993 w 10000"/>
                <a:gd name="connsiteY4" fmla="*/ 0 h 12032"/>
                <a:gd name="connsiteX5" fmla="*/ 0 w 10000"/>
                <a:gd name="connsiteY5" fmla="*/ 135 h 12032"/>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9993 w 10000"/>
                <a:gd name="connsiteY4" fmla="*/ 23 h 11897"/>
                <a:gd name="connsiteX5" fmla="*/ 0 w 10000"/>
                <a:gd name="connsiteY5" fmla="*/ 0 h 11897"/>
                <a:gd name="connsiteX0" fmla="*/ 0 w 10007"/>
                <a:gd name="connsiteY0" fmla="*/ 0 h 11942"/>
                <a:gd name="connsiteX1" fmla="*/ 7 w 10007"/>
                <a:gd name="connsiteY1" fmla="*/ 11942 h 11942"/>
                <a:gd name="connsiteX2" fmla="*/ 3484 w 10007"/>
                <a:gd name="connsiteY2" fmla="*/ 5411 h 11942"/>
                <a:gd name="connsiteX3" fmla="*/ 10007 w 10007"/>
                <a:gd name="connsiteY3" fmla="*/ 5411 h 11942"/>
                <a:gd name="connsiteX4" fmla="*/ 10000 w 10007"/>
                <a:gd name="connsiteY4" fmla="*/ 68 h 11942"/>
                <a:gd name="connsiteX5" fmla="*/ 0 w 10007"/>
                <a:gd name="connsiteY5" fmla="*/ 0 h 11942"/>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0 w 10014"/>
                <a:gd name="connsiteY0" fmla="*/ 0 h 11897"/>
                <a:gd name="connsiteX1" fmla="*/ 14 w 10014"/>
                <a:gd name="connsiteY1" fmla="*/ 11897 h 11897"/>
                <a:gd name="connsiteX2" fmla="*/ 3491 w 10014"/>
                <a:gd name="connsiteY2" fmla="*/ 5366 h 11897"/>
                <a:gd name="connsiteX3" fmla="*/ 10014 w 10014"/>
                <a:gd name="connsiteY3" fmla="*/ 5366 h 11897"/>
                <a:gd name="connsiteX4" fmla="*/ 10007 w 10014"/>
                <a:gd name="connsiteY4" fmla="*/ 23 h 11897"/>
                <a:gd name="connsiteX5" fmla="*/ 0 w 10014"/>
                <a:gd name="connsiteY5" fmla="*/ 0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4" h="11897">
                  <a:moveTo>
                    <a:pt x="0" y="0"/>
                  </a:moveTo>
                  <a:cubicBezTo>
                    <a:pt x="2" y="3981"/>
                    <a:pt x="12" y="7916"/>
                    <a:pt x="14" y="11897"/>
                  </a:cubicBezTo>
                  <a:lnTo>
                    <a:pt x="3491" y="5366"/>
                  </a:lnTo>
                  <a:lnTo>
                    <a:pt x="10014" y="5366"/>
                  </a:lnTo>
                  <a:cubicBezTo>
                    <a:pt x="10012" y="3532"/>
                    <a:pt x="10009" y="1857"/>
                    <a:pt x="10007" y="23"/>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100" name="Group 22"/>
          <p:cNvGrpSpPr>
            <a:grpSpLocks noChangeAspect="1"/>
          </p:cNvGrpSpPr>
          <p:nvPr userDrawn="1"/>
        </p:nvGrpSpPr>
        <p:grpSpPr bwMode="auto">
          <a:xfrm>
            <a:off x="-7268" y="2422822"/>
            <a:ext cx="1595438" cy="1760538"/>
            <a:chOff x="0" y="1636"/>
            <a:chExt cx="1005" cy="1109"/>
          </a:xfrm>
        </p:grpSpPr>
        <p:sp>
          <p:nvSpPr>
            <p:cNvPr id="101" name="Freeform 24"/>
            <p:cNvSpPr>
              <a:spLocks/>
            </p:cNvSpPr>
            <p:nvPr userDrawn="1"/>
          </p:nvSpPr>
          <p:spPr bwMode="auto">
            <a:xfrm>
              <a:off x="308" y="1636"/>
              <a:ext cx="697" cy="930"/>
            </a:xfrm>
            <a:custGeom>
              <a:avLst/>
              <a:gdLst>
                <a:gd name="T0" fmla="*/ 0 w 697"/>
                <a:gd name="T1" fmla="*/ 930 h 930"/>
                <a:gd name="T2" fmla="*/ 0 w 697"/>
                <a:gd name="T3" fmla="*/ 403 h 930"/>
                <a:gd name="T4" fmla="*/ 697 w 697"/>
                <a:gd name="T5" fmla="*/ 0 h 930"/>
                <a:gd name="T6" fmla="*/ 697 w 697"/>
                <a:gd name="T7" fmla="*/ 527 h 930"/>
                <a:gd name="T8" fmla="*/ 0 w 697"/>
                <a:gd name="T9" fmla="*/ 930 h 930"/>
              </a:gdLst>
              <a:ahLst/>
              <a:cxnLst>
                <a:cxn ang="0">
                  <a:pos x="T0" y="T1"/>
                </a:cxn>
                <a:cxn ang="0">
                  <a:pos x="T2" y="T3"/>
                </a:cxn>
                <a:cxn ang="0">
                  <a:pos x="T4" y="T5"/>
                </a:cxn>
                <a:cxn ang="0">
                  <a:pos x="T6" y="T7"/>
                </a:cxn>
                <a:cxn ang="0">
                  <a:pos x="T8" y="T9"/>
                </a:cxn>
              </a:cxnLst>
              <a:rect l="0" t="0" r="r" b="b"/>
              <a:pathLst>
                <a:path w="697" h="930">
                  <a:moveTo>
                    <a:pt x="0" y="930"/>
                  </a:moveTo>
                  <a:lnTo>
                    <a:pt x="0" y="403"/>
                  </a:lnTo>
                  <a:lnTo>
                    <a:pt x="697" y="0"/>
                  </a:lnTo>
                  <a:lnTo>
                    <a:pt x="697" y="527"/>
                  </a:lnTo>
                  <a:lnTo>
                    <a:pt x="0" y="930"/>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02" name="Freeform 25"/>
            <p:cNvSpPr>
              <a:spLocks/>
            </p:cNvSpPr>
            <p:nvPr userDrawn="1"/>
          </p:nvSpPr>
          <p:spPr bwMode="auto">
            <a:xfrm>
              <a:off x="0" y="1861"/>
              <a:ext cx="308" cy="705"/>
            </a:xfrm>
            <a:custGeom>
              <a:avLst/>
              <a:gdLst>
                <a:gd name="T0" fmla="*/ 0 w 308"/>
                <a:gd name="T1" fmla="*/ 0 h 705"/>
                <a:gd name="T2" fmla="*/ 0 w 308"/>
                <a:gd name="T3" fmla="*/ 528 h 705"/>
                <a:gd name="T4" fmla="*/ 308 w 308"/>
                <a:gd name="T5" fmla="*/ 705 h 705"/>
                <a:gd name="T6" fmla="*/ 308 w 308"/>
                <a:gd name="T7" fmla="*/ 178 h 705"/>
                <a:gd name="T8" fmla="*/ 0 w 308"/>
                <a:gd name="T9" fmla="*/ 0 h 705"/>
              </a:gdLst>
              <a:ahLst/>
              <a:cxnLst>
                <a:cxn ang="0">
                  <a:pos x="T0" y="T1"/>
                </a:cxn>
                <a:cxn ang="0">
                  <a:pos x="T2" y="T3"/>
                </a:cxn>
                <a:cxn ang="0">
                  <a:pos x="T4" y="T5"/>
                </a:cxn>
                <a:cxn ang="0">
                  <a:pos x="T6" y="T7"/>
                </a:cxn>
                <a:cxn ang="0">
                  <a:pos x="T8" y="T9"/>
                </a:cxn>
              </a:cxnLst>
              <a:rect l="0" t="0" r="r" b="b"/>
              <a:pathLst>
                <a:path w="308" h="705">
                  <a:moveTo>
                    <a:pt x="0" y="0"/>
                  </a:moveTo>
                  <a:lnTo>
                    <a:pt x="0" y="528"/>
                  </a:lnTo>
                  <a:lnTo>
                    <a:pt x="308" y="705"/>
                  </a:lnTo>
                  <a:lnTo>
                    <a:pt x="308" y="178"/>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03" name="Freeform 26"/>
            <p:cNvSpPr>
              <a:spLocks/>
            </p:cNvSpPr>
            <p:nvPr userDrawn="1"/>
          </p:nvSpPr>
          <p:spPr bwMode="auto">
            <a:xfrm>
              <a:off x="0" y="2389"/>
              <a:ext cx="308" cy="356"/>
            </a:xfrm>
            <a:custGeom>
              <a:avLst/>
              <a:gdLst>
                <a:gd name="T0" fmla="*/ 0 w 308"/>
                <a:gd name="T1" fmla="*/ 0 h 356"/>
                <a:gd name="T2" fmla="*/ 0 w 308"/>
                <a:gd name="T3" fmla="*/ 356 h 356"/>
                <a:gd name="T4" fmla="*/ 308 w 308"/>
                <a:gd name="T5" fmla="*/ 177 h 356"/>
                <a:gd name="T6" fmla="*/ 0 w 308"/>
                <a:gd name="T7" fmla="*/ 0 h 356"/>
              </a:gdLst>
              <a:ahLst/>
              <a:cxnLst>
                <a:cxn ang="0">
                  <a:pos x="T0" y="T1"/>
                </a:cxn>
                <a:cxn ang="0">
                  <a:pos x="T2" y="T3"/>
                </a:cxn>
                <a:cxn ang="0">
                  <a:pos x="T4" y="T5"/>
                </a:cxn>
                <a:cxn ang="0">
                  <a:pos x="T6" y="T7"/>
                </a:cxn>
              </a:cxnLst>
              <a:rect l="0" t="0" r="r" b="b"/>
              <a:pathLst>
                <a:path w="308" h="356">
                  <a:moveTo>
                    <a:pt x="0" y="0"/>
                  </a:moveTo>
                  <a:lnTo>
                    <a:pt x="0" y="356"/>
                  </a:lnTo>
                  <a:lnTo>
                    <a:pt x="308" y="177"/>
                  </a:lnTo>
                  <a:lnTo>
                    <a:pt x="0" y="0"/>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104" name="Group 29"/>
          <p:cNvGrpSpPr>
            <a:grpSpLocks noChangeAspect="1"/>
          </p:cNvGrpSpPr>
          <p:nvPr userDrawn="1"/>
        </p:nvGrpSpPr>
        <p:grpSpPr bwMode="auto">
          <a:xfrm>
            <a:off x="290835" y="468582"/>
            <a:ext cx="2627784" cy="1295644"/>
            <a:chOff x="0" y="740"/>
            <a:chExt cx="5760" cy="2840"/>
          </a:xfrm>
        </p:grpSpPr>
        <p:sp>
          <p:nvSpPr>
            <p:cNvPr id="105" name="AutoShape 28"/>
            <p:cNvSpPr>
              <a:spLocks noChangeAspect="1" noChangeArrowheads="1" noTextEdit="1"/>
            </p:cNvSpPr>
            <p:nvPr userDrawn="1"/>
          </p:nvSpPr>
          <p:spPr bwMode="auto">
            <a:xfrm>
              <a:off x="0" y="740"/>
              <a:ext cx="5760" cy="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06" name="Freeform 30"/>
            <p:cNvSpPr>
              <a:spLocks noEditPoints="1"/>
            </p:cNvSpPr>
            <p:nvPr userDrawn="1"/>
          </p:nvSpPr>
          <p:spPr bwMode="auto">
            <a:xfrm>
              <a:off x="504" y="2861"/>
              <a:ext cx="1699" cy="719"/>
            </a:xfrm>
            <a:custGeom>
              <a:avLst/>
              <a:gdLst>
                <a:gd name="T0" fmla="*/ 164 w 324"/>
                <a:gd name="T1" fmla="*/ 19 h 137"/>
                <a:gd name="T2" fmla="*/ 197 w 324"/>
                <a:gd name="T3" fmla="*/ 0 h 137"/>
                <a:gd name="T4" fmla="*/ 224 w 324"/>
                <a:gd name="T5" fmla="*/ 30 h 137"/>
                <a:gd name="T6" fmla="*/ 224 w 324"/>
                <a:gd name="T7" fmla="*/ 102 h 137"/>
                <a:gd name="T8" fmla="*/ 213 w 324"/>
                <a:gd name="T9" fmla="*/ 102 h 137"/>
                <a:gd name="T10" fmla="*/ 213 w 324"/>
                <a:gd name="T11" fmla="*/ 32 h 137"/>
                <a:gd name="T12" fmla="*/ 194 w 324"/>
                <a:gd name="T13" fmla="*/ 9 h 137"/>
                <a:gd name="T14" fmla="*/ 165 w 324"/>
                <a:gd name="T15" fmla="*/ 30 h 137"/>
                <a:gd name="T16" fmla="*/ 165 w 324"/>
                <a:gd name="T17" fmla="*/ 102 h 137"/>
                <a:gd name="T18" fmla="*/ 154 w 324"/>
                <a:gd name="T19" fmla="*/ 102 h 137"/>
                <a:gd name="T20" fmla="*/ 154 w 324"/>
                <a:gd name="T21" fmla="*/ 2 h 137"/>
                <a:gd name="T22" fmla="*/ 163 w 324"/>
                <a:gd name="T23" fmla="*/ 2 h 137"/>
                <a:gd name="T24" fmla="*/ 164 w 324"/>
                <a:gd name="T25" fmla="*/ 19 h 137"/>
                <a:gd name="T26" fmla="*/ 21 w 324"/>
                <a:gd name="T27" fmla="*/ 2 h 137"/>
                <a:gd name="T28" fmla="*/ 21 w 324"/>
                <a:gd name="T29" fmla="*/ 96 h 137"/>
                <a:gd name="T30" fmla="*/ 0 w 324"/>
                <a:gd name="T31" fmla="*/ 128 h 137"/>
                <a:gd name="T32" fmla="*/ 3 w 324"/>
                <a:gd name="T33" fmla="*/ 137 h 137"/>
                <a:gd name="T34" fmla="*/ 33 w 324"/>
                <a:gd name="T35" fmla="*/ 95 h 137"/>
                <a:gd name="T36" fmla="*/ 33 w 324"/>
                <a:gd name="T37" fmla="*/ 2 h 137"/>
                <a:gd name="T38" fmla="*/ 21 w 324"/>
                <a:gd name="T39" fmla="*/ 2 h 137"/>
                <a:gd name="T40" fmla="*/ 133 w 324"/>
                <a:gd name="T41" fmla="*/ 56 h 137"/>
                <a:gd name="T42" fmla="*/ 66 w 324"/>
                <a:gd name="T43" fmla="*/ 56 h 137"/>
                <a:gd name="T44" fmla="*/ 98 w 324"/>
                <a:gd name="T45" fmla="*/ 94 h 137"/>
                <a:gd name="T46" fmla="*/ 125 w 324"/>
                <a:gd name="T47" fmla="*/ 84 h 137"/>
                <a:gd name="T48" fmla="*/ 130 w 324"/>
                <a:gd name="T49" fmla="*/ 92 h 137"/>
                <a:gd name="T50" fmla="*/ 97 w 324"/>
                <a:gd name="T51" fmla="*/ 104 h 137"/>
                <a:gd name="T52" fmla="*/ 55 w 324"/>
                <a:gd name="T53" fmla="*/ 52 h 137"/>
                <a:gd name="T54" fmla="*/ 95 w 324"/>
                <a:gd name="T55" fmla="*/ 0 h 137"/>
                <a:gd name="T56" fmla="*/ 134 w 324"/>
                <a:gd name="T57" fmla="*/ 49 h 137"/>
                <a:gd name="T58" fmla="*/ 133 w 324"/>
                <a:gd name="T59" fmla="*/ 56 h 137"/>
                <a:gd name="T60" fmla="*/ 123 w 324"/>
                <a:gd name="T61" fmla="*/ 47 h 137"/>
                <a:gd name="T62" fmla="*/ 95 w 324"/>
                <a:gd name="T63" fmla="*/ 9 h 137"/>
                <a:gd name="T64" fmla="*/ 66 w 324"/>
                <a:gd name="T65" fmla="*/ 47 h 137"/>
                <a:gd name="T66" fmla="*/ 123 w 324"/>
                <a:gd name="T67" fmla="*/ 47 h 137"/>
                <a:gd name="T68" fmla="*/ 324 w 324"/>
                <a:gd name="T69" fmla="*/ 96 h 137"/>
                <a:gd name="T70" fmla="*/ 322 w 324"/>
                <a:gd name="T71" fmla="*/ 104 h 137"/>
                <a:gd name="T72" fmla="*/ 305 w 324"/>
                <a:gd name="T73" fmla="*/ 87 h 137"/>
                <a:gd name="T74" fmla="*/ 305 w 324"/>
                <a:gd name="T75" fmla="*/ 87 h 137"/>
                <a:gd name="T76" fmla="*/ 273 w 324"/>
                <a:gd name="T77" fmla="*/ 104 h 137"/>
                <a:gd name="T78" fmla="*/ 243 w 324"/>
                <a:gd name="T79" fmla="*/ 74 h 137"/>
                <a:gd name="T80" fmla="*/ 286 w 324"/>
                <a:gd name="T81" fmla="*/ 42 h 137"/>
                <a:gd name="T82" fmla="*/ 304 w 324"/>
                <a:gd name="T83" fmla="*/ 42 h 137"/>
                <a:gd name="T84" fmla="*/ 304 w 324"/>
                <a:gd name="T85" fmla="*/ 32 h 137"/>
                <a:gd name="T86" fmla="*/ 280 w 324"/>
                <a:gd name="T87" fmla="*/ 9 h 137"/>
                <a:gd name="T88" fmla="*/ 253 w 324"/>
                <a:gd name="T89" fmla="*/ 15 h 137"/>
                <a:gd name="T90" fmla="*/ 250 w 324"/>
                <a:gd name="T91" fmla="*/ 6 h 137"/>
                <a:gd name="T92" fmla="*/ 281 w 324"/>
                <a:gd name="T93" fmla="*/ 0 h 137"/>
                <a:gd name="T94" fmla="*/ 315 w 324"/>
                <a:gd name="T95" fmla="*/ 32 h 137"/>
                <a:gd name="T96" fmla="*/ 315 w 324"/>
                <a:gd name="T97" fmla="*/ 80 h 137"/>
                <a:gd name="T98" fmla="*/ 324 w 324"/>
                <a:gd name="T99" fmla="*/ 96 h 137"/>
                <a:gd name="T100" fmla="*/ 304 w 324"/>
                <a:gd name="T101" fmla="*/ 51 h 137"/>
                <a:gd name="T102" fmla="*/ 287 w 324"/>
                <a:gd name="T103" fmla="*/ 51 h 137"/>
                <a:gd name="T104" fmla="*/ 254 w 324"/>
                <a:gd name="T105" fmla="*/ 73 h 137"/>
                <a:gd name="T106" fmla="*/ 276 w 324"/>
                <a:gd name="T107" fmla="*/ 95 h 137"/>
                <a:gd name="T108" fmla="*/ 304 w 324"/>
                <a:gd name="T109" fmla="*/ 76 h 137"/>
                <a:gd name="T110" fmla="*/ 304 w 324"/>
                <a:gd name="T111"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4" h="137">
                  <a:moveTo>
                    <a:pt x="164" y="19"/>
                  </a:moveTo>
                  <a:cubicBezTo>
                    <a:pt x="172" y="7"/>
                    <a:pt x="183" y="0"/>
                    <a:pt x="197" y="0"/>
                  </a:cubicBezTo>
                  <a:cubicBezTo>
                    <a:pt x="216" y="0"/>
                    <a:pt x="224" y="11"/>
                    <a:pt x="224" y="30"/>
                  </a:cubicBezTo>
                  <a:cubicBezTo>
                    <a:pt x="224" y="102"/>
                    <a:pt x="224" y="102"/>
                    <a:pt x="224" y="102"/>
                  </a:cubicBezTo>
                  <a:cubicBezTo>
                    <a:pt x="213" y="102"/>
                    <a:pt x="213" y="102"/>
                    <a:pt x="213" y="102"/>
                  </a:cubicBezTo>
                  <a:cubicBezTo>
                    <a:pt x="213" y="32"/>
                    <a:pt x="213" y="32"/>
                    <a:pt x="213" y="32"/>
                  </a:cubicBezTo>
                  <a:cubicBezTo>
                    <a:pt x="213" y="16"/>
                    <a:pt x="207" y="9"/>
                    <a:pt x="194" y="9"/>
                  </a:cubicBezTo>
                  <a:cubicBezTo>
                    <a:pt x="182" y="9"/>
                    <a:pt x="171" y="20"/>
                    <a:pt x="165" y="30"/>
                  </a:cubicBezTo>
                  <a:cubicBezTo>
                    <a:pt x="165" y="102"/>
                    <a:pt x="165" y="102"/>
                    <a:pt x="165" y="102"/>
                  </a:cubicBezTo>
                  <a:cubicBezTo>
                    <a:pt x="154" y="102"/>
                    <a:pt x="154" y="102"/>
                    <a:pt x="154" y="102"/>
                  </a:cubicBezTo>
                  <a:cubicBezTo>
                    <a:pt x="154" y="2"/>
                    <a:pt x="154" y="2"/>
                    <a:pt x="154" y="2"/>
                  </a:cubicBezTo>
                  <a:cubicBezTo>
                    <a:pt x="163" y="2"/>
                    <a:pt x="163" y="2"/>
                    <a:pt x="163" y="2"/>
                  </a:cubicBezTo>
                  <a:lnTo>
                    <a:pt x="164" y="19"/>
                  </a:lnTo>
                  <a:close/>
                  <a:moveTo>
                    <a:pt x="21" y="2"/>
                  </a:moveTo>
                  <a:cubicBezTo>
                    <a:pt x="21" y="96"/>
                    <a:pt x="21" y="96"/>
                    <a:pt x="21" y="96"/>
                  </a:cubicBezTo>
                  <a:cubicBezTo>
                    <a:pt x="21" y="113"/>
                    <a:pt x="16" y="122"/>
                    <a:pt x="0" y="128"/>
                  </a:cubicBezTo>
                  <a:cubicBezTo>
                    <a:pt x="3" y="137"/>
                    <a:pt x="3" y="137"/>
                    <a:pt x="3" y="137"/>
                  </a:cubicBezTo>
                  <a:cubicBezTo>
                    <a:pt x="24" y="129"/>
                    <a:pt x="33" y="121"/>
                    <a:pt x="33" y="95"/>
                  </a:cubicBezTo>
                  <a:cubicBezTo>
                    <a:pt x="33" y="2"/>
                    <a:pt x="33" y="2"/>
                    <a:pt x="33" y="2"/>
                  </a:cubicBezTo>
                  <a:lnTo>
                    <a:pt x="21" y="2"/>
                  </a:lnTo>
                  <a:close/>
                  <a:moveTo>
                    <a:pt x="133" y="56"/>
                  </a:moveTo>
                  <a:cubicBezTo>
                    <a:pt x="66" y="56"/>
                    <a:pt x="66" y="56"/>
                    <a:pt x="66" y="56"/>
                  </a:cubicBezTo>
                  <a:cubicBezTo>
                    <a:pt x="67" y="83"/>
                    <a:pt x="81" y="94"/>
                    <a:pt x="98" y="94"/>
                  </a:cubicBezTo>
                  <a:cubicBezTo>
                    <a:pt x="108" y="94"/>
                    <a:pt x="116" y="92"/>
                    <a:pt x="125" y="84"/>
                  </a:cubicBezTo>
                  <a:cubicBezTo>
                    <a:pt x="130" y="92"/>
                    <a:pt x="130" y="92"/>
                    <a:pt x="130" y="92"/>
                  </a:cubicBezTo>
                  <a:cubicBezTo>
                    <a:pt x="121" y="100"/>
                    <a:pt x="110" y="104"/>
                    <a:pt x="97" y="104"/>
                  </a:cubicBezTo>
                  <a:cubicBezTo>
                    <a:pt x="70" y="104"/>
                    <a:pt x="55" y="84"/>
                    <a:pt x="55" y="52"/>
                  </a:cubicBezTo>
                  <a:cubicBezTo>
                    <a:pt x="55" y="21"/>
                    <a:pt x="70" y="0"/>
                    <a:pt x="95" y="0"/>
                  </a:cubicBezTo>
                  <a:cubicBezTo>
                    <a:pt x="120" y="0"/>
                    <a:pt x="134" y="18"/>
                    <a:pt x="134" y="49"/>
                  </a:cubicBezTo>
                  <a:cubicBezTo>
                    <a:pt x="134" y="51"/>
                    <a:pt x="133" y="54"/>
                    <a:pt x="133" y="56"/>
                  </a:cubicBezTo>
                  <a:close/>
                  <a:moveTo>
                    <a:pt x="123" y="47"/>
                  </a:moveTo>
                  <a:cubicBezTo>
                    <a:pt x="122" y="23"/>
                    <a:pt x="113" y="9"/>
                    <a:pt x="95" y="9"/>
                  </a:cubicBezTo>
                  <a:cubicBezTo>
                    <a:pt x="79" y="9"/>
                    <a:pt x="67" y="21"/>
                    <a:pt x="66" y="47"/>
                  </a:cubicBezTo>
                  <a:lnTo>
                    <a:pt x="123" y="47"/>
                  </a:lnTo>
                  <a:close/>
                  <a:moveTo>
                    <a:pt x="324" y="96"/>
                  </a:moveTo>
                  <a:cubicBezTo>
                    <a:pt x="322" y="104"/>
                    <a:pt x="322" y="104"/>
                    <a:pt x="322" y="104"/>
                  </a:cubicBezTo>
                  <a:cubicBezTo>
                    <a:pt x="313" y="102"/>
                    <a:pt x="307" y="98"/>
                    <a:pt x="305" y="87"/>
                  </a:cubicBezTo>
                  <a:cubicBezTo>
                    <a:pt x="305" y="87"/>
                    <a:pt x="305" y="87"/>
                    <a:pt x="305" y="87"/>
                  </a:cubicBezTo>
                  <a:cubicBezTo>
                    <a:pt x="298" y="99"/>
                    <a:pt x="286" y="104"/>
                    <a:pt x="273" y="104"/>
                  </a:cubicBezTo>
                  <a:cubicBezTo>
                    <a:pt x="254" y="104"/>
                    <a:pt x="243" y="92"/>
                    <a:pt x="243" y="74"/>
                  </a:cubicBezTo>
                  <a:cubicBezTo>
                    <a:pt x="243" y="53"/>
                    <a:pt x="259" y="42"/>
                    <a:pt x="286" y="42"/>
                  </a:cubicBezTo>
                  <a:cubicBezTo>
                    <a:pt x="304" y="42"/>
                    <a:pt x="304" y="42"/>
                    <a:pt x="304" y="42"/>
                  </a:cubicBezTo>
                  <a:cubicBezTo>
                    <a:pt x="304" y="32"/>
                    <a:pt x="304" y="32"/>
                    <a:pt x="304" y="32"/>
                  </a:cubicBezTo>
                  <a:cubicBezTo>
                    <a:pt x="304" y="17"/>
                    <a:pt x="297" y="9"/>
                    <a:pt x="280" y="9"/>
                  </a:cubicBezTo>
                  <a:cubicBezTo>
                    <a:pt x="272" y="9"/>
                    <a:pt x="264" y="10"/>
                    <a:pt x="253" y="15"/>
                  </a:cubicBezTo>
                  <a:cubicBezTo>
                    <a:pt x="250" y="6"/>
                    <a:pt x="250" y="6"/>
                    <a:pt x="250" y="6"/>
                  </a:cubicBezTo>
                  <a:cubicBezTo>
                    <a:pt x="262" y="1"/>
                    <a:pt x="272" y="0"/>
                    <a:pt x="281" y="0"/>
                  </a:cubicBezTo>
                  <a:cubicBezTo>
                    <a:pt x="305" y="0"/>
                    <a:pt x="315" y="12"/>
                    <a:pt x="315" y="32"/>
                  </a:cubicBezTo>
                  <a:cubicBezTo>
                    <a:pt x="315" y="80"/>
                    <a:pt x="315" y="80"/>
                    <a:pt x="315" y="80"/>
                  </a:cubicBezTo>
                  <a:cubicBezTo>
                    <a:pt x="315" y="91"/>
                    <a:pt x="318" y="94"/>
                    <a:pt x="324" y="96"/>
                  </a:cubicBezTo>
                  <a:close/>
                  <a:moveTo>
                    <a:pt x="304" y="51"/>
                  </a:moveTo>
                  <a:cubicBezTo>
                    <a:pt x="287" y="51"/>
                    <a:pt x="287" y="51"/>
                    <a:pt x="287" y="51"/>
                  </a:cubicBezTo>
                  <a:cubicBezTo>
                    <a:pt x="266" y="51"/>
                    <a:pt x="254" y="58"/>
                    <a:pt x="254" y="73"/>
                  </a:cubicBezTo>
                  <a:cubicBezTo>
                    <a:pt x="254" y="87"/>
                    <a:pt x="262" y="95"/>
                    <a:pt x="276" y="95"/>
                  </a:cubicBezTo>
                  <a:cubicBezTo>
                    <a:pt x="289" y="95"/>
                    <a:pt x="298" y="87"/>
                    <a:pt x="304" y="76"/>
                  </a:cubicBezTo>
                  <a:lnTo>
                    <a:pt x="304" y="51"/>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07" name="Freeform 31"/>
            <p:cNvSpPr>
              <a:spLocks noEditPoints="1"/>
            </p:cNvSpPr>
            <p:nvPr userDrawn="1"/>
          </p:nvSpPr>
          <p:spPr bwMode="auto">
            <a:xfrm>
              <a:off x="551" y="1443"/>
              <a:ext cx="5209" cy="1255"/>
            </a:xfrm>
            <a:custGeom>
              <a:avLst/>
              <a:gdLst>
                <a:gd name="T0" fmla="*/ 0 w 993"/>
                <a:gd name="T1" fmla="*/ 58 h 239"/>
                <a:gd name="T2" fmla="*/ 42 w 993"/>
                <a:gd name="T3" fmla="*/ 85 h 239"/>
                <a:gd name="T4" fmla="*/ 620 w 993"/>
                <a:gd name="T5" fmla="*/ 102 h 239"/>
                <a:gd name="T6" fmla="*/ 620 w 993"/>
                <a:gd name="T7" fmla="*/ 102 h 239"/>
                <a:gd name="T8" fmla="*/ 558 w 993"/>
                <a:gd name="T9" fmla="*/ 58 h 239"/>
                <a:gd name="T10" fmla="*/ 523 w 993"/>
                <a:gd name="T11" fmla="*/ 90 h 239"/>
                <a:gd name="T12" fmla="*/ 552 w 993"/>
                <a:gd name="T13" fmla="*/ 27 h 239"/>
                <a:gd name="T14" fmla="*/ 990 w 993"/>
                <a:gd name="T15" fmla="*/ 11 h 239"/>
                <a:gd name="T16" fmla="*/ 969 w 993"/>
                <a:gd name="T17" fmla="*/ 75 h 239"/>
                <a:gd name="T18" fmla="*/ 952 w 993"/>
                <a:gd name="T19" fmla="*/ 104 h 239"/>
                <a:gd name="T20" fmla="*/ 956 w 993"/>
                <a:gd name="T21" fmla="*/ 17 h 239"/>
                <a:gd name="T22" fmla="*/ 130 w 993"/>
                <a:gd name="T23" fmla="*/ 16 h 239"/>
                <a:gd name="T24" fmla="*/ 131 w 993"/>
                <a:gd name="T25" fmla="*/ 102 h 239"/>
                <a:gd name="T26" fmla="*/ 164 w 993"/>
                <a:gd name="T27" fmla="*/ 102 h 239"/>
                <a:gd name="T28" fmla="*/ 212 w 993"/>
                <a:gd name="T29" fmla="*/ 102 h 239"/>
                <a:gd name="T30" fmla="*/ 212 w 993"/>
                <a:gd name="T31" fmla="*/ 102 h 239"/>
                <a:gd name="T32" fmla="*/ 297 w 993"/>
                <a:gd name="T33" fmla="*/ 82 h 239"/>
                <a:gd name="T34" fmla="*/ 311 w 993"/>
                <a:gd name="T35" fmla="*/ 102 h 239"/>
                <a:gd name="T36" fmla="*/ 655 w 993"/>
                <a:gd name="T37" fmla="*/ 20 h 239"/>
                <a:gd name="T38" fmla="*/ 705 w 993"/>
                <a:gd name="T39" fmla="*/ 20 h 239"/>
                <a:gd name="T40" fmla="*/ 356 w 993"/>
                <a:gd name="T41" fmla="*/ 2 h 239"/>
                <a:gd name="T42" fmla="*/ 380 w 993"/>
                <a:gd name="T43" fmla="*/ 85 h 239"/>
                <a:gd name="T44" fmla="*/ 380 w 993"/>
                <a:gd name="T45" fmla="*/ 43 h 239"/>
                <a:gd name="T46" fmla="*/ 459 w 993"/>
                <a:gd name="T47" fmla="*/ 18 h 239"/>
                <a:gd name="T48" fmla="*/ 459 w 993"/>
                <a:gd name="T49" fmla="*/ 47 h 239"/>
                <a:gd name="T50" fmla="*/ 490 w 993"/>
                <a:gd name="T51" fmla="*/ 59 h 239"/>
                <a:gd name="T52" fmla="*/ 436 w 993"/>
                <a:gd name="T53" fmla="*/ 102 h 239"/>
                <a:gd name="T54" fmla="*/ 907 w 993"/>
                <a:gd name="T55" fmla="*/ 20 h 239"/>
                <a:gd name="T56" fmla="*/ 859 w 993"/>
                <a:gd name="T57" fmla="*/ 20 h 239"/>
                <a:gd name="T58" fmla="*/ 907 w 993"/>
                <a:gd name="T59" fmla="*/ 20 h 239"/>
                <a:gd name="T60" fmla="*/ 792 w 993"/>
                <a:gd name="T61" fmla="*/ 63 h 239"/>
                <a:gd name="T62" fmla="*/ 796 w 993"/>
                <a:gd name="T63" fmla="*/ 2 h 239"/>
                <a:gd name="T64" fmla="*/ 767 w 993"/>
                <a:gd name="T65" fmla="*/ 80 h 239"/>
                <a:gd name="T66" fmla="*/ 754 w 993"/>
                <a:gd name="T67" fmla="*/ 20 h 239"/>
                <a:gd name="T68" fmla="*/ 809 w 993"/>
                <a:gd name="T69" fmla="*/ 20 h 239"/>
                <a:gd name="T70" fmla="*/ 283 w 993"/>
                <a:gd name="T71" fmla="*/ 237 h 239"/>
                <a:gd name="T72" fmla="*/ 249 w 993"/>
                <a:gd name="T73" fmla="*/ 150 h 239"/>
                <a:gd name="T74" fmla="*/ 250 w 993"/>
                <a:gd name="T75" fmla="*/ 237 h 239"/>
                <a:gd name="T76" fmla="*/ 283 w 993"/>
                <a:gd name="T77" fmla="*/ 237 h 239"/>
                <a:gd name="T78" fmla="*/ 639 w 993"/>
                <a:gd name="T79" fmla="*/ 167 h 239"/>
                <a:gd name="T80" fmla="*/ 682 w 993"/>
                <a:gd name="T81" fmla="*/ 153 h 239"/>
                <a:gd name="T82" fmla="*/ 716 w 993"/>
                <a:gd name="T83" fmla="*/ 164 h 239"/>
                <a:gd name="T84" fmla="*/ 607 w 993"/>
                <a:gd name="T85" fmla="*/ 150 h 239"/>
                <a:gd name="T86" fmla="*/ 609 w 993"/>
                <a:gd name="T87" fmla="*/ 237 h 239"/>
                <a:gd name="T88" fmla="*/ 331 w 993"/>
                <a:gd name="T89" fmla="*/ 137 h 239"/>
                <a:gd name="T90" fmla="*/ 24 w 993"/>
                <a:gd name="T91" fmla="*/ 137 h 239"/>
                <a:gd name="T92" fmla="*/ 59 w 993"/>
                <a:gd name="T93" fmla="*/ 137 h 239"/>
                <a:gd name="T94" fmla="*/ 50 w 993"/>
                <a:gd name="T95" fmla="*/ 181 h 239"/>
                <a:gd name="T96" fmla="*/ 101 w 993"/>
                <a:gd name="T97" fmla="*/ 137 h 239"/>
                <a:gd name="T98" fmla="*/ 125 w 993"/>
                <a:gd name="T99" fmla="*/ 217 h 239"/>
                <a:gd name="T100" fmla="*/ 177 w 993"/>
                <a:gd name="T101" fmla="*/ 137 h 239"/>
                <a:gd name="T102" fmla="*/ 404 w 993"/>
                <a:gd name="T103" fmla="*/ 137 h 239"/>
                <a:gd name="T104" fmla="*/ 439 w 993"/>
                <a:gd name="T105" fmla="*/ 137 h 239"/>
                <a:gd name="T106" fmla="*/ 430 w 993"/>
                <a:gd name="T107" fmla="*/ 181 h 239"/>
                <a:gd name="T108" fmla="*/ 519 w 993"/>
                <a:gd name="T109" fmla="*/ 220 h 239"/>
                <a:gd name="T110" fmla="*/ 477 w 993"/>
                <a:gd name="T111" fmla="*/ 193 h 239"/>
                <a:gd name="T112" fmla="*/ 538 w 993"/>
                <a:gd name="T113" fmla="*/ 1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3" h="239">
                  <a:moveTo>
                    <a:pt x="85" y="2"/>
                  </a:moveTo>
                  <a:cubicBezTo>
                    <a:pt x="85" y="58"/>
                    <a:pt x="85" y="58"/>
                    <a:pt x="85" y="58"/>
                  </a:cubicBezTo>
                  <a:cubicBezTo>
                    <a:pt x="85" y="85"/>
                    <a:pt x="72" y="104"/>
                    <a:pt x="42" y="104"/>
                  </a:cubicBezTo>
                  <a:cubicBezTo>
                    <a:pt x="11" y="104"/>
                    <a:pt x="0" y="85"/>
                    <a:pt x="0" y="58"/>
                  </a:cubicBezTo>
                  <a:cubicBezTo>
                    <a:pt x="0" y="2"/>
                    <a:pt x="0" y="2"/>
                    <a:pt x="0" y="2"/>
                  </a:cubicBezTo>
                  <a:cubicBezTo>
                    <a:pt x="24" y="2"/>
                    <a:pt x="24" y="2"/>
                    <a:pt x="24" y="2"/>
                  </a:cubicBezTo>
                  <a:cubicBezTo>
                    <a:pt x="24" y="57"/>
                    <a:pt x="24" y="57"/>
                    <a:pt x="24" y="57"/>
                  </a:cubicBezTo>
                  <a:cubicBezTo>
                    <a:pt x="24" y="76"/>
                    <a:pt x="27" y="85"/>
                    <a:pt x="42" y="85"/>
                  </a:cubicBezTo>
                  <a:cubicBezTo>
                    <a:pt x="57" y="85"/>
                    <a:pt x="61" y="76"/>
                    <a:pt x="61" y="57"/>
                  </a:cubicBezTo>
                  <a:cubicBezTo>
                    <a:pt x="61" y="2"/>
                    <a:pt x="61" y="2"/>
                    <a:pt x="61" y="2"/>
                  </a:cubicBezTo>
                  <a:lnTo>
                    <a:pt x="85" y="2"/>
                  </a:lnTo>
                  <a:close/>
                  <a:moveTo>
                    <a:pt x="620" y="102"/>
                  </a:moveTo>
                  <a:cubicBezTo>
                    <a:pt x="643" y="102"/>
                    <a:pt x="643" y="102"/>
                    <a:pt x="643" y="102"/>
                  </a:cubicBezTo>
                  <a:cubicBezTo>
                    <a:pt x="643" y="2"/>
                    <a:pt x="643" y="2"/>
                    <a:pt x="643" y="2"/>
                  </a:cubicBezTo>
                  <a:cubicBezTo>
                    <a:pt x="620" y="2"/>
                    <a:pt x="620" y="2"/>
                    <a:pt x="620" y="2"/>
                  </a:cubicBezTo>
                  <a:lnTo>
                    <a:pt x="620" y="102"/>
                  </a:lnTo>
                  <a:close/>
                  <a:moveTo>
                    <a:pt x="601" y="11"/>
                  </a:moveTo>
                  <a:cubicBezTo>
                    <a:pt x="592" y="4"/>
                    <a:pt x="580" y="0"/>
                    <a:pt x="566" y="0"/>
                  </a:cubicBezTo>
                  <a:cubicBezTo>
                    <a:pt x="543" y="0"/>
                    <a:pt x="528" y="12"/>
                    <a:pt x="528" y="28"/>
                  </a:cubicBezTo>
                  <a:cubicBezTo>
                    <a:pt x="528" y="43"/>
                    <a:pt x="537" y="53"/>
                    <a:pt x="558" y="58"/>
                  </a:cubicBezTo>
                  <a:cubicBezTo>
                    <a:pt x="576" y="63"/>
                    <a:pt x="580" y="66"/>
                    <a:pt x="580" y="75"/>
                  </a:cubicBezTo>
                  <a:cubicBezTo>
                    <a:pt x="580" y="82"/>
                    <a:pt x="573" y="86"/>
                    <a:pt x="562" y="86"/>
                  </a:cubicBezTo>
                  <a:cubicBezTo>
                    <a:pt x="552" y="86"/>
                    <a:pt x="543" y="82"/>
                    <a:pt x="536" y="76"/>
                  </a:cubicBezTo>
                  <a:cubicBezTo>
                    <a:pt x="523" y="90"/>
                    <a:pt x="523" y="90"/>
                    <a:pt x="523" y="90"/>
                  </a:cubicBezTo>
                  <a:cubicBezTo>
                    <a:pt x="533" y="98"/>
                    <a:pt x="546" y="104"/>
                    <a:pt x="563" y="104"/>
                  </a:cubicBezTo>
                  <a:cubicBezTo>
                    <a:pt x="586" y="104"/>
                    <a:pt x="605" y="93"/>
                    <a:pt x="605" y="73"/>
                  </a:cubicBezTo>
                  <a:cubicBezTo>
                    <a:pt x="605" y="55"/>
                    <a:pt x="593" y="47"/>
                    <a:pt x="573" y="41"/>
                  </a:cubicBezTo>
                  <a:cubicBezTo>
                    <a:pt x="556" y="37"/>
                    <a:pt x="552" y="34"/>
                    <a:pt x="552" y="27"/>
                  </a:cubicBezTo>
                  <a:cubicBezTo>
                    <a:pt x="552" y="21"/>
                    <a:pt x="558" y="17"/>
                    <a:pt x="568" y="17"/>
                  </a:cubicBezTo>
                  <a:cubicBezTo>
                    <a:pt x="576" y="17"/>
                    <a:pt x="584" y="20"/>
                    <a:pt x="592" y="26"/>
                  </a:cubicBezTo>
                  <a:cubicBezTo>
                    <a:pt x="601" y="11"/>
                    <a:pt x="601" y="11"/>
                    <a:pt x="601" y="11"/>
                  </a:cubicBezTo>
                  <a:moveTo>
                    <a:pt x="990" y="11"/>
                  </a:moveTo>
                  <a:cubicBezTo>
                    <a:pt x="981" y="4"/>
                    <a:pt x="969" y="0"/>
                    <a:pt x="955" y="0"/>
                  </a:cubicBezTo>
                  <a:cubicBezTo>
                    <a:pt x="932" y="0"/>
                    <a:pt x="917" y="12"/>
                    <a:pt x="917" y="28"/>
                  </a:cubicBezTo>
                  <a:cubicBezTo>
                    <a:pt x="917" y="43"/>
                    <a:pt x="926" y="53"/>
                    <a:pt x="946" y="58"/>
                  </a:cubicBezTo>
                  <a:cubicBezTo>
                    <a:pt x="965" y="63"/>
                    <a:pt x="969" y="66"/>
                    <a:pt x="969" y="75"/>
                  </a:cubicBezTo>
                  <a:cubicBezTo>
                    <a:pt x="969" y="82"/>
                    <a:pt x="962" y="86"/>
                    <a:pt x="951" y="86"/>
                  </a:cubicBezTo>
                  <a:cubicBezTo>
                    <a:pt x="941" y="86"/>
                    <a:pt x="932" y="82"/>
                    <a:pt x="924" y="76"/>
                  </a:cubicBezTo>
                  <a:cubicBezTo>
                    <a:pt x="912" y="90"/>
                    <a:pt x="912" y="90"/>
                    <a:pt x="912" y="90"/>
                  </a:cubicBezTo>
                  <a:cubicBezTo>
                    <a:pt x="921" y="98"/>
                    <a:pt x="935" y="104"/>
                    <a:pt x="952" y="104"/>
                  </a:cubicBezTo>
                  <a:cubicBezTo>
                    <a:pt x="974" y="104"/>
                    <a:pt x="993" y="93"/>
                    <a:pt x="993" y="73"/>
                  </a:cubicBezTo>
                  <a:cubicBezTo>
                    <a:pt x="993" y="55"/>
                    <a:pt x="982" y="47"/>
                    <a:pt x="962" y="41"/>
                  </a:cubicBezTo>
                  <a:cubicBezTo>
                    <a:pt x="945" y="37"/>
                    <a:pt x="941" y="34"/>
                    <a:pt x="941" y="27"/>
                  </a:cubicBezTo>
                  <a:cubicBezTo>
                    <a:pt x="941" y="21"/>
                    <a:pt x="946" y="17"/>
                    <a:pt x="956" y="17"/>
                  </a:cubicBezTo>
                  <a:cubicBezTo>
                    <a:pt x="965" y="17"/>
                    <a:pt x="973" y="20"/>
                    <a:pt x="981" y="26"/>
                  </a:cubicBezTo>
                  <a:cubicBezTo>
                    <a:pt x="990" y="11"/>
                    <a:pt x="990" y="11"/>
                    <a:pt x="990" y="11"/>
                  </a:cubicBezTo>
                  <a:moveTo>
                    <a:pt x="160" y="0"/>
                  </a:moveTo>
                  <a:cubicBezTo>
                    <a:pt x="148" y="0"/>
                    <a:pt x="138" y="6"/>
                    <a:pt x="130" y="16"/>
                  </a:cubicBezTo>
                  <a:cubicBezTo>
                    <a:pt x="128" y="2"/>
                    <a:pt x="128" y="2"/>
                    <a:pt x="128" y="2"/>
                  </a:cubicBezTo>
                  <a:cubicBezTo>
                    <a:pt x="107" y="2"/>
                    <a:pt x="107" y="2"/>
                    <a:pt x="107" y="2"/>
                  </a:cubicBezTo>
                  <a:cubicBezTo>
                    <a:pt x="107" y="102"/>
                    <a:pt x="107" y="102"/>
                    <a:pt x="107" y="102"/>
                  </a:cubicBezTo>
                  <a:cubicBezTo>
                    <a:pt x="131" y="102"/>
                    <a:pt x="131" y="102"/>
                    <a:pt x="131" y="102"/>
                  </a:cubicBezTo>
                  <a:cubicBezTo>
                    <a:pt x="131" y="33"/>
                    <a:pt x="131" y="33"/>
                    <a:pt x="131" y="33"/>
                  </a:cubicBezTo>
                  <a:cubicBezTo>
                    <a:pt x="137" y="23"/>
                    <a:pt x="144" y="18"/>
                    <a:pt x="152" y="18"/>
                  </a:cubicBezTo>
                  <a:cubicBezTo>
                    <a:pt x="160" y="18"/>
                    <a:pt x="164" y="21"/>
                    <a:pt x="164" y="34"/>
                  </a:cubicBezTo>
                  <a:cubicBezTo>
                    <a:pt x="164" y="102"/>
                    <a:pt x="164" y="102"/>
                    <a:pt x="164" y="102"/>
                  </a:cubicBezTo>
                  <a:cubicBezTo>
                    <a:pt x="188" y="102"/>
                    <a:pt x="188" y="102"/>
                    <a:pt x="188" y="102"/>
                  </a:cubicBezTo>
                  <a:cubicBezTo>
                    <a:pt x="188" y="30"/>
                    <a:pt x="188" y="30"/>
                    <a:pt x="188" y="30"/>
                  </a:cubicBezTo>
                  <a:cubicBezTo>
                    <a:pt x="188" y="11"/>
                    <a:pt x="178" y="0"/>
                    <a:pt x="160" y="0"/>
                  </a:cubicBezTo>
                  <a:moveTo>
                    <a:pt x="212" y="102"/>
                  </a:moveTo>
                  <a:cubicBezTo>
                    <a:pt x="236" y="102"/>
                    <a:pt x="236" y="102"/>
                    <a:pt x="236" y="102"/>
                  </a:cubicBezTo>
                  <a:cubicBezTo>
                    <a:pt x="236" y="2"/>
                    <a:pt x="236" y="2"/>
                    <a:pt x="236" y="2"/>
                  </a:cubicBezTo>
                  <a:cubicBezTo>
                    <a:pt x="212" y="2"/>
                    <a:pt x="212" y="2"/>
                    <a:pt x="212" y="2"/>
                  </a:cubicBezTo>
                  <a:lnTo>
                    <a:pt x="212" y="102"/>
                  </a:lnTo>
                  <a:close/>
                  <a:moveTo>
                    <a:pt x="311" y="102"/>
                  </a:moveTo>
                  <a:cubicBezTo>
                    <a:pt x="343" y="2"/>
                    <a:pt x="343" y="2"/>
                    <a:pt x="343" y="2"/>
                  </a:cubicBezTo>
                  <a:cubicBezTo>
                    <a:pt x="319" y="2"/>
                    <a:pt x="319" y="2"/>
                    <a:pt x="319" y="2"/>
                  </a:cubicBezTo>
                  <a:cubicBezTo>
                    <a:pt x="297" y="82"/>
                    <a:pt x="297" y="82"/>
                    <a:pt x="297" y="82"/>
                  </a:cubicBezTo>
                  <a:cubicBezTo>
                    <a:pt x="275" y="2"/>
                    <a:pt x="275" y="2"/>
                    <a:pt x="275" y="2"/>
                  </a:cubicBezTo>
                  <a:cubicBezTo>
                    <a:pt x="249" y="2"/>
                    <a:pt x="249" y="2"/>
                    <a:pt x="249" y="2"/>
                  </a:cubicBezTo>
                  <a:cubicBezTo>
                    <a:pt x="282" y="102"/>
                    <a:pt x="282" y="102"/>
                    <a:pt x="282" y="102"/>
                  </a:cubicBezTo>
                  <a:lnTo>
                    <a:pt x="311" y="102"/>
                  </a:lnTo>
                  <a:close/>
                  <a:moveTo>
                    <a:pt x="730" y="20"/>
                  </a:moveTo>
                  <a:cubicBezTo>
                    <a:pt x="732" y="2"/>
                    <a:pt x="732" y="2"/>
                    <a:pt x="732" y="2"/>
                  </a:cubicBezTo>
                  <a:cubicBezTo>
                    <a:pt x="655" y="2"/>
                    <a:pt x="655" y="2"/>
                    <a:pt x="655" y="2"/>
                  </a:cubicBezTo>
                  <a:cubicBezTo>
                    <a:pt x="655" y="20"/>
                    <a:pt x="655" y="20"/>
                    <a:pt x="655" y="20"/>
                  </a:cubicBezTo>
                  <a:cubicBezTo>
                    <a:pt x="681" y="20"/>
                    <a:pt x="681" y="20"/>
                    <a:pt x="681" y="20"/>
                  </a:cubicBezTo>
                  <a:cubicBezTo>
                    <a:pt x="681" y="102"/>
                    <a:pt x="681" y="102"/>
                    <a:pt x="681" y="102"/>
                  </a:cubicBezTo>
                  <a:cubicBezTo>
                    <a:pt x="705" y="102"/>
                    <a:pt x="705" y="102"/>
                    <a:pt x="705" y="102"/>
                  </a:cubicBezTo>
                  <a:cubicBezTo>
                    <a:pt x="705" y="20"/>
                    <a:pt x="705" y="20"/>
                    <a:pt x="705" y="20"/>
                  </a:cubicBezTo>
                  <a:lnTo>
                    <a:pt x="730" y="20"/>
                  </a:lnTo>
                  <a:close/>
                  <a:moveTo>
                    <a:pt x="415" y="19"/>
                  </a:moveTo>
                  <a:cubicBezTo>
                    <a:pt x="417" y="2"/>
                    <a:pt x="417" y="2"/>
                    <a:pt x="417" y="2"/>
                  </a:cubicBezTo>
                  <a:cubicBezTo>
                    <a:pt x="356" y="2"/>
                    <a:pt x="356" y="2"/>
                    <a:pt x="356" y="2"/>
                  </a:cubicBezTo>
                  <a:cubicBezTo>
                    <a:pt x="356" y="102"/>
                    <a:pt x="356" y="102"/>
                    <a:pt x="356" y="102"/>
                  </a:cubicBezTo>
                  <a:cubicBezTo>
                    <a:pt x="417" y="102"/>
                    <a:pt x="417" y="102"/>
                    <a:pt x="417" y="102"/>
                  </a:cubicBezTo>
                  <a:cubicBezTo>
                    <a:pt x="417" y="85"/>
                    <a:pt x="417" y="85"/>
                    <a:pt x="417" y="85"/>
                  </a:cubicBezTo>
                  <a:cubicBezTo>
                    <a:pt x="380" y="85"/>
                    <a:pt x="380" y="85"/>
                    <a:pt x="380" y="85"/>
                  </a:cubicBezTo>
                  <a:cubicBezTo>
                    <a:pt x="380" y="59"/>
                    <a:pt x="380" y="59"/>
                    <a:pt x="380" y="59"/>
                  </a:cubicBezTo>
                  <a:cubicBezTo>
                    <a:pt x="410" y="59"/>
                    <a:pt x="410" y="59"/>
                    <a:pt x="410" y="59"/>
                  </a:cubicBezTo>
                  <a:cubicBezTo>
                    <a:pt x="410" y="43"/>
                    <a:pt x="410" y="43"/>
                    <a:pt x="410" y="43"/>
                  </a:cubicBezTo>
                  <a:cubicBezTo>
                    <a:pt x="380" y="43"/>
                    <a:pt x="380" y="43"/>
                    <a:pt x="380" y="43"/>
                  </a:cubicBezTo>
                  <a:cubicBezTo>
                    <a:pt x="380" y="19"/>
                    <a:pt x="380" y="19"/>
                    <a:pt x="380" y="19"/>
                  </a:cubicBezTo>
                  <a:lnTo>
                    <a:pt x="415" y="19"/>
                  </a:lnTo>
                  <a:close/>
                  <a:moveTo>
                    <a:pt x="459" y="47"/>
                  </a:moveTo>
                  <a:cubicBezTo>
                    <a:pt x="459" y="18"/>
                    <a:pt x="459" y="18"/>
                    <a:pt x="459" y="18"/>
                  </a:cubicBezTo>
                  <a:cubicBezTo>
                    <a:pt x="468" y="18"/>
                    <a:pt x="468" y="18"/>
                    <a:pt x="468" y="18"/>
                  </a:cubicBezTo>
                  <a:cubicBezTo>
                    <a:pt x="480" y="18"/>
                    <a:pt x="485" y="23"/>
                    <a:pt x="485" y="32"/>
                  </a:cubicBezTo>
                  <a:cubicBezTo>
                    <a:pt x="485" y="43"/>
                    <a:pt x="480" y="47"/>
                    <a:pt x="469" y="47"/>
                  </a:cubicBezTo>
                  <a:lnTo>
                    <a:pt x="459" y="47"/>
                  </a:lnTo>
                  <a:close/>
                  <a:moveTo>
                    <a:pt x="469" y="64"/>
                  </a:moveTo>
                  <a:cubicBezTo>
                    <a:pt x="489" y="102"/>
                    <a:pt x="489" y="102"/>
                    <a:pt x="489" y="102"/>
                  </a:cubicBezTo>
                  <a:cubicBezTo>
                    <a:pt x="516" y="102"/>
                    <a:pt x="516" y="102"/>
                    <a:pt x="516" y="102"/>
                  </a:cubicBezTo>
                  <a:cubicBezTo>
                    <a:pt x="490" y="59"/>
                    <a:pt x="490" y="59"/>
                    <a:pt x="490" y="59"/>
                  </a:cubicBezTo>
                  <a:cubicBezTo>
                    <a:pt x="503" y="53"/>
                    <a:pt x="510" y="45"/>
                    <a:pt x="510" y="32"/>
                  </a:cubicBezTo>
                  <a:cubicBezTo>
                    <a:pt x="510" y="11"/>
                    <a:pt x="496" y="2"/>
                    <a:pt x="468" y="2"/>
                  </a:cubicBezTo>
                  <a:cubicBezTo>
                    <a:pt x="436" y="2"/>
                    <a:pt x="436" y="2"/>
                    <a:pt x="436" y="2"/>
                  </a:cubicBezTo>
                  <a:cubicBezTo>
                    <a:pt x="436" y="102"/>
                    <a:pt x="436" y="102"/>
                    <a:pt x="436" y="102"/>
                  </a:cubicBezTo>
                  <a:cubicBezTo>
                    <a:pt x="459" y="102"/>
                    <a:pt x="459" y="102"/>
                    <a:pt x="459" y="102"/>
                  </a:cubicBezTo>
                  <a:cubicBezTo>
                    <a:pt x="459" y="64"/>
                    <a:pt x="459" y="64"/>
                    <a:pt x="459" y="64"/>
                  </a:cubicBezTo>
                  <a:lnTo>
                    <a:pt x="469" y="64"/>
                  </a:lnTo>
                  <a:close/>
                  <a:moveTo>
                    <a:pt x="907" y="20"/>
                  </a:moveTo>
                  <a:cubicBezTo>
                    <a:pt x="910" y="2"/>
                    <a:pt x="910" y="2"/>
                    <a:pt x="910" y="2"/>
                  </a:cubicBezTo>
                  <a:cubicBezTo>
                    <a:pt x="833" y="2"/>
                    <a:pt x="833" y="2"/>
                    <a:pt x="833" y="2"/>
                  </a:cubicBezTo>
                  <a:cubicBezTo>
                    <a:pt x="833" y="20"/>
                    <a:pt x="833" y="20"/>
                    <a:pt x="833" y="20"/>
                  </a:cubicBezTo>
                  <a:cubicBezTo>
                    <a:pt x="859" y="20"/>
                    <a:pt x="859" y="20"/>
                    <a:pt x="859" y="20"/>
                  </a:cubicBezTo>
                  <a:cubicBezTo>
                    <a:pt x="859" y="102"/>
                    <a:pt x="859" y="102"/>
                    <a:pt x="859" y="102"/>
                  </a:cubicBezTo>
                  <a:cubicBezTo>
                    <a:pt x="883" y="102"/>
                    <a:pt x="883" y="102"/>
                    <a:pt x="883" y="102"/>
                  </a:cubicBezTo>
                  <a:cubicBezTo>
                    <a:pt x="883" y="20"/>
                    <a:pt x="883" y="20"/>
                    <a:pt x="883" y="20"/>
                  </a:cubicBezTo>
                  <a:lnTo>
                    <a:pt x="907" y="20"/>
                  </a:lnTo>
                  <a:close/>
                  <a:moveTo>
                    <a:pt x="792" y="63"/>
                  </a:moveTo>
                  <a:cubicBezTo>
                    <a:pt x="771" y="63"/>
                    <a:pt x="771" y="63"/>
                    <a:pt x="771" y="63"/>
                  </a:cubicBezTo>
                  <a:cubicBezTo>
                    <a:pt x="781" y="19"/>
                    <a:pt x="781" y="19"/>
                    <a:pt x="781" y="19"/>
                  </a:cubicBezTo>
                  <a:lnTo>
                    <a:pt x="792" y="63"/>
                  </a:lnTo>
                  <a:close/>
                  <a:moveTo>
                    <a:pt x="796" y="80"/>
                  </a:moveTo>
                  <a:cubicBezTo>
                    <a:pt x="801" y="102"/>
                    <a:pt x="801" y="102"/>
                    <a:pt x="801" y="102"/>
                  </a:cubicBezTo>
                  <a:cubicBezTo>
                    <a:pt x="826" y="102"/>
                    <a:pt x="826" y="102"/>
                    <a:pt x="826" y="102"/>
                  </a:cubicBezTo>
                  <a:cubicBezTo>
                    <a:pt x="796" y="2"/>
                    <a:pt x="796" y="2"/>
                    <a:pt x="796" y="2"/>
                  </a:cubicBezTo>
                  <a:cubicBezTo>
                    <a:pt x="767" y="2"/>
                    <a:pt x="767" y="2"/>
                    <a:pt x="767" y="2"/>
                  </a:cubicBezTo>
                  <a:cubicBezTo>
                    <a:pt x="737" y="102"/>
                    <a:pt x="737" y="102"/>
                    <a:pt x="737" y="102"/>
                  </a:cubicBezTo>
                  <a:cubicBezTo>
                    <a:pt x="762" y="102"/>
                    <a:pt x="762" y="102"/>
                    <a:pt x="762" y="102"/>
                  </a:cubicBezTo>
                  <a:cubicBezTo>
                    <a:pt x="767" y="80"/>
                    <a:pt x="767" y="80"/>
                    <a:pt x="767" y="80"/>
                  </a:cubicBezTo>
                  <a:lnTo>
                    <a:pt x="796" y="80"/>
                  </a:lnTo>
                  <a:close/>
                  <a:moveTo>
                    <a:pt x="740" y="2"/>
                  </a:moveTo>
                  <a:cubicBezTo>
                    <a:pt x="740" y="20"/>
                    <a:pt x="740" y="20"/>
                    <a:pt x="740" y="20"/>
                  </a:cubicBezTo>
                  <a:cubicBezTo>
                    <a:pt x="754" y="20"/>
                    <a:pt x="754" y="20"/>
                    <a:pt x="754" y="20"/>
                  </a:cubicBezTo>
                  <a:cubicBezTo>
                    <a:pt x="757" y="2"/>
                    <a:pt x="757" y="2"/>
                    <a:pt x="757" y="2"/>
                  </a:cubicBezTo>
                  <a:lnTo>
                    <a:pt x="740" y="2"/>
                  </a:lnTo>
                  <a:close/>
                  <a:moveTo>
                    <a:pt x="809" y="2"/>
                  </a:moveTo>
                  <a:cubicBezTo>
                    <a:pt x="809" y="20"/>
                    <a:pt x="809" y="20"/>
                    <a:pt x="809" y="20"/>
                  </a:cubicBezTo>
                  <a:cubicBezTo>
                    <a:pt x="824" y="20"/>
                    <a:pt x="824" y="20"/>
                    <a:pt x="824" y="20"/>
                  </a:cubicBezTo>
                  <a:cubicBezTo>
                    <a:pt x="826" y="2"/>
                    <a:pt x="826" y="2"/>
                    <a:pt x="826" y="2"/>
                  </a:cubicBezTo>
                  <a:lnTo>
                    <a:pt x="809" y="2"/>
                  </a:lnTo>
                  <a:close/>
                  <a:moveTo>
                    <a:pt x="283" y="237"/>
                  </a:moveTo>
                  <a:cubicBezTo>
                    <a:pt x="307" y="237"/>
                    <a:pt x="307" y="237"/>
                    <a:pt x="307" y="237"/>
                  </a:cubicBezTo>
                  <a:cubicBezTo>
                    <a:pt x="307" y="164"/>
                    <a:pt x="307" y="164"/>
                    <a:pt x="307" y="164"/>
                  </a:cubicBezTo>
                  <a:cubicBezTo>
                    <a:pt x="307" y="146"/>
                    <a:pt x="298" y="135"/>
                    <a:pt x="280" y="135"/>
                  </a:cubicBezTo>
                  <a:cubicBezTo>
                    <a:pt x="268" y="135"/>
                    <a:pt x="257" y="140"/>
                    <a:pt x="249" y="150"/>
                  </a:cubicBezTo>
                  <a:cubicBezTo>
                    <a:pt x="247" y="137"/>
                    <a:pt x="247" y="137"/>
                    <a:pt x="247" y="137"/>
                  </a:cubicBezTo>
                  <a:cubicBezTo>
                    <a:pt x="226" y="137"/>
                    <a:pt x="226" y="137"/>
                    <a:pt x="226" y="137"/>
                  </a:cubicBezTo>
                  <a:cubicBezTo>
                    <a:pt x="226" y="237"/>
                    <a:pt x="226" y="237"/>
                    <a:pt x="226" y="237"/>
                  </a:cubicBezTo>
                  <a:cubicBezTo>
                    <a:pt x="250" y="237"/>
                    <a:pt x="250" y="237"/>
                    <a:pt x="250" y="237"/>
                  </a:cubicBezTo>
                  <a:cubicBezTo>
                    <a:pt x="250" y="167"/>
                    <a:pt x="250" y="167"/>
                    <a:pt x="250" y="167"/>
                  </a:cubicBezTo>
                  <a:cubicBezTo>
                    <a:pt x="256" y="159"/>
                    <a:pt x="262" y="153"/>
                    <a:pt x="271" y="153"/>
                  </a:cubicBezTo>
                  <a:cubicBezTo>
                    <a:pt x="279" y="153"/>
                    <a:pt x="283" y="157"/>
                    <a:pt x="283" y="167"/>
                  </a:cubicBezTo>
                  <a:lnTo>
                    <a:pt x="283" y="237"/>
                  </a:lnTo>
                  <a:close/>
                  <a:moveTo>
                    <a:pt x="609" y="237"/>
                  </a:moveTo>
                  <a:cubicBezTo>
                    <a:pt x="609" y="166"/>
                    <a:pt x="609" y="166"/>
                    <a:pt x="609" y="166"/>
                  </a:cubicBezTo>
                  <a:cubicBezTo>
                    <a:pt x="614" y="159"/>
                    <a:pt x="621" y="153"/>
                    <a:pt x="628" y="153"/>
                  </a:cubicBezTo>
                  <a:cubicBezTo>
                    <a:pt x="635" y="153"/>
                    <a:pt x="639" y="157"/>
                    <a:pt x="639" y="167"/>
                  </a:cubicBezTo>
                  <a:cubicBezTo>
                    <a:pt x="639" y="237"/>
                    <a:pt x="639" y="237"/>
                    <a:pt x="639" y="237"/>
                  </a:cubicBezTo>
                  <a:cubicBezTo>
                    <a:pt x="663" y="237"/>
                    <a:pt x="663" y="237"/>
                    <a:pt x="663" y="237"/>
                  </a:cubicBezTo>
                  <a:cubicBezTo>
                    <a:pt x="663" y="166"/>
                    <a:pt x="663" y="166"/>
                    <a:pt x="663" y="166"/>
                  </a:cubicBezTo>
                  <a:cubicBezTo>
                    <a:pt x="668" y="159"/>
                    <a:pt x="674" y="153"/>
                    <a:pt x="682" y="153"/>
                  </a:cubicBezTo>
                  <a:cubicBezTo>
                    <a:pt x="689" y="153"/>
                    <a:pt x="692" y="157"/>
                    <a:pt x="692" y="167"/>
                  </a:cubicBezTo>
                  <a:cubicBezTo>
                    <a:pt x="692" y="237"/>
                    <a:pt x="692" y="237"/>
                    <a:pt x="692" y="237"/>
                  </a:cubicBezTo>
                  <a:cubicBezTo>
                    <a:pt x="716" y="237"/>
                    <a:pt x="716" y="237"/>
                    <a:pt x="716" y="237"/>
                  </a:cubicBezTo>
                  <a:cubicBezTo>
                    <a:pt x="716" y="164"/>
                    <a:pt x="716" y="164"/>
                    <a:pt x="716" y="164"/>
                  </a:cubicBezTo>
                  <a:cubicBezTo>
                    <a:pt x="716" y="146"/>
                    <a:pt x="708" y="135"/>
                    <a:pt x="690" y="135"/>
                  </a:cubicBezTo>
                  <a:cubicBezTo>
                    <a:pt x="680" y="135"/>
                    <a:pt x="669" y="140"/>
                    <a:pt x="660" y="150"/>
                  </a:cubicBezTo>
                  <a:cubicBezTo>
                    <a:pt x="657" y="140"/>
                    <a:pt x="649" y="135"/>
                    <a:pt x="636" y="135"/>
                  </a:cubicBezTo>
                  <a:cubicBezTo>
                    <a:pt x="626" y="135"/>
                    <a:pt x="616" y="140"/>
                    <a:pt x="607" y="150"/>
                  </a:cubicBezTo>
                  <a:cubicBezTo>
                    <a:pt x="606" y="137"/>
                    <a:pt x="606" y="137"/>
                    <a:pt x="606" y="137"/>
                  </a:cubicBezTo>
                  <a:cubicBezTo>
                    <a:pt x="585" y="137"/>
                    <a:pt x="585" y="137"/>
                    <a:pt x="585" y="137"/>
                  </a:cubicBezTo>
                  <a:cubicBezTo>
                    <a:pt x="585" y="237"/>
                    <a:pt x="585" y="237"/>
                    <a:pt x="585" y="237"/>
                  </a:cubicBezTo>
                  <a:lnTo>
                    <a:pt x="609" y="237"/>
                  </a:lnTo>
                  <a:close/>
                  <a:moveTo>
                    <a:pt x="331" y="237"/>
                  </a:moveTo>
                  <a:cubicBezTo>
                    <a:pt x="355" y="237"/>
                    <a:pt x="355" y="237"/>
                    <a:pt x="355" y="237"/>
                  </a:cubicBezTo>
                  <a:cubicBezTo>
                    <a:pt x="355" y="137"/>
                    <a:pt x="355" y="137"/>
                    <a:pt x="355" y="137"/>
                  </a:cubicBezTo>
                  <a:cubicBezTo>
                    <a:pt x="331" y="137"/>
                    <a:pt x="331" y="137"/>
                    <a:pt x="331" y="137"/>
                  </a:cubicBezTo>
                  <a:lnTo>
                    <a:pt x="331" y="237"/>
                  </a:lnTo>
                  <a:close/>
                  <a:moveTo>
                    <a:pt x="0" y="237"/>
                  </a:moveTo>
                  <a:cubicBezTo>
                    <a:pt x="24" y="237"/>
                    <a:pt x="24" y="237"/>
                    <a:pt x="24" y="237"/>
                  </a:cubicBezTo>
                  <a:cubicBezTo>
                    <a:pt x="24" y="137"/>
                    <a:pt x="24" y="137"/>
                    <a:pt x="24" y="137"/>
                  </a:cubicBezTo>
                  <a:cubicBezTo>
                    <a:pt x="0" y="137"/>
                    <a:pt x="0" y="137"/>
                    <a:pt x="0" y="137"/>
                  </a:cubicBezTo>
                  <a:lnTo>
                    <a:pt x="0" y="237"/>
                  </a:lnTo>
                  <a:close/>
                  <a:moveTo>
                    <a:pt x="84" y="137"/>
                  </a:moveTo>
                  <a:cubicBezTo>
                    <a:pt x="59" y="137"/>
                    <a:pt x="59" y="137"/>
                    <a:pt x="59" y="137"/>
                  </a:cubicBezTo>
                  <a:cubicBezTo>
                    <a:pt x="25" y="182"/>
                    <a:pt x="25" y="182"/>
                    <a:pt x="25" y="182"/>
                  </a:cubicBezTo>
                  <a:cubicBezTo>
                    <a:pt x="59" y="237"/>
                    <a:pt x="59" y="237"/>
                    <a:pt x="59" y="237"/>
                  </a:cubicBezTo>
                  <a:cubicBezTo>
                    <a:pt x="86" y="237"/>
                    <a:pt x="86" y="237"/>
                    <a:pt x="86" y="237"/>
                  </a:cubicBezTo>
                  <a:cubicBezTo>
                    <a:pt x="50" y="181"/>
                    <a:pt x="50" y="181"/>
                    <a:pt x="50" y="181"/>
                  </a:cubicBezTo>
                  <a:lnTo>
                    <a:pt x="84" y="137"/>
                  </a:lnTo>
                  <a:close/>
                  <a:moveTo>
                    <a:pt x="125" y="217"/>
                  </a:moveTo>
                  <a:cubicBezTo>
                    <a:pt x="125" y="137"/>
                    <a:pt x="125" y="137"/>
                    <a:pt x="125" y="137"/>
                  </a:cubicBezTo>
                  <a:cubicBezTo>
                    <a:pt x="101" y="137"/>
                    <a:pt x="101" y="137"/>
                    <a:pt x="101" y="137"/>
                  </a:cubicBezTo>
                  <a:cubicBezTo>
                    <a:pt x="101" y="237"/>
                    <a:pt x="101" y="237"/>
                    <a:pt x="101" y="237"/>
                  </a:cubicBezTo>
                  <a:cubicBezTo>
                    <a:pt x="155" y="237"/>
                    <a:pt x="155" y="237"/>
                    <a:pt x="155" y="237"/>
                  </a:cubicBezTo>
                  <a:cubicBezTo>
                    <a:pt x="159" y="217"/>
                    <a:pt x="159" y="217"/>
                    <a:pt x="159" y="217"/>
                  </a:cubicBezTo>
                  <a:lnTo>
                    <a:pt x="125" y="217"/>
                  </a:lnTo>
                  <a:close/>
                  <a:moveTo>
                    <a:pt x="177" y="237"/>
                  </a:moveTo>
                  <a:cubicBezTo>
                    <a:pt x="201" y="237"/>
                    <a:pt x="201" y="237"/>
                    <a:pt x="201" y="237"/>
                  </a:cubicBezTo>
                  <a:cubicBezTo>
                    <a:pt x="201" y="137"/>
                    <a:pt x="201" y="137"/>
                    <a:pt x="201" y="137"/>
                  </a:cubicBezTo>
                  <a:cubicBezTo>
                    <a:pt x="177" y="137"/>
                    <a:pt x="177" y="137"/>
                    <a:pt x="177" y="137"/>
                  </a:cubicBezTo>
                  <a:lnTo>
                    <a:pt x="177" y="237"/>
                  </a:lnTo>
                  <a:close/>
                  <a:moveTo>
                    <a:pt x="380" y="237"/>
                  </a:moveTo>
                  <a:cubicBezTo>
                    <a:pt x="404" y="237"/>
                    <a:pt x="404" y="237"/>
                    <a:pt x="404" y="237"/>
                  </a:cubicBezTo>
                  <a:cubicBezTo>
                    <a:pt x="404" y="137"/>
                    <a:pt x="404" y="137"/>
                    <a:pt x="404" y="137"/>
                  </a:cubicBezTo>
                  <a:cubicBezTo>
                    <a:pt x="380" y="137"/>
                    <a:pt x="380" y="137"/>
                    <a:pt x="380" y="137"/>
                  </a:cubicBezTo>
                  <a:lnTo>
                    <a:pt x="380" y="237"/>
                  </a:lnTo>
                  <a:close/>
                  <a:moveTo>
                    <a:pt x="464" y="137"/>
                  </a:moveTo>
                  <a:cubicBezTo>
                    <a:pt x="439" y="137"/>
                    <a:pt x="439" y="137"/>
                    <a:pt x="439" y="137"/>
                  </a:cubicBezTo>
                  <a:cubicBezTo>
                    <a:pt x="405" y="182"/>
                    <a:pt x="405" y="182"/>
                    <a:pt x="405" y="182"/>
                  </a:cubicBezTo>
                  <a:cubicBezTo>
                    <a:pt x="439" y="237"/>
                    <a:pt x="439" y="237"/>
                    <a:pt x="439" y="237"/>
                  </a:cubicBezTo>
                  <a:cubicBezTo>
                    <a:pt x="467" y="237"/>
                    <a:pt x="467" y="237"/>
                    <a:pt x="467" y="237"/>
                  </a:cubicBezTo>
                  <a:cubicBezTo>
                    <a:pt x="430" y="181"/>
                    <a:pt x="430" y="181"/>
                    <a:pt x="430" y="181"/>
                  </a:cubicBezTo>
                  <a:lnTo>
                    <a:pt x="464" y="137"/>
                  </a:lnTo>
                  <a:close/>
                  <a:moveTo>
                    <a:pt x="538" y="137"/>
                  </a:moveTo>
                  <a:cubicBezTo>
                    <a:pt x="538" y="192"/>
                    <a:pt x="538" y="192"/>
                    <a:pt x="538" y="192"/>
                  </a:cubicBezTo>
                  <a:cubicBezTo>
                    <a:pt x="538" y="211"/>
                    <a:pt x="535" y="220"/>
                    <a:pt x="519" y="220"/>
                  </a:cubicBezTo>
                  <a:cubicBezTo>
                    <a:pt x="504" y="220"/>
                    <a:pt x="501" y="211"/>
                    <a:pt x="501" y="192"/>
                  </a:cubicBezTo>
                  <a:cubicBezTo>
                    <a:pt x="501" y="137"/>
                    <a:pt x="501" y="137"/>
                    <a:pt x="501" y="137"/>
                  </a:cubicBezTo>
                  <a:cubicBezTo>
                    <a:pt x="477" y="137"/>
                    <a:pt x="477" y="137"/>
                    <a:pt x="477" y="137"/>
                  </a:cubicBezTo>
                  <a:cubicBezTo>
                    <a:pt x="477" y="193"/>
                    <a:pt x="477" y="193"/>
                    <a:pt x="477" y="193"/>
                  </a:cubicBezTo>
                  <a:cubicBezTo>
                    <a:pt x="477" y="220"/>
                    <a:pt x="489" y="239"/>
                    <a:pt x="519" y="239"/>
                  </a:cubicBezTo>
                  <a:cubicBezTo>
                    <a:pt x="550" y="239"/>
                    <a:pt x="562" y="220"/>
                    <a:pt x="562" y="193"/>
                  </a:cubicBezTo>
                  <a:cubicBezTo>
                    <a:pt x="562" y="137"/>
                    <a:pt x="562" y="137"/>
                    <a:pt x="562" y="137"/>
                  </a:cubicBezTo>
                  <a:lnTo>
                    <a:pt x="538" y="137"/>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08" name="Freeform 32"/>
            <p:cNvSpPr>
              <a:spLocks/>
            </p:cNvSpPr>
            <p:nvPr userDrawn="1"/>
          </p:nvSpPr>
          <p:spPr bwMode="auto">
            <a:xfrm>
              <a:off x="425" y="740"/>
              <a:ext cx="425" cy="567"/>
            </a:xfrm>
            <a:custGeom>
              <a:avLst/>
              <a:gdLst>
                <a:gd name="T0" fmla="*/ 0 w 425"/>
                <a:gd name="T1" fmla="*/ 567 h 567"/>
                <a:gd name="T2" fmla="*/ 0 w 425"/>
                <a:gd name="T3" fmla="*/ 247 h 567"/>
                <a:gd name="T4" fmla="*/ 425 w 425"/>
                <a:gd name="T5" fmla="*/ 0 h 567"/>
                <a:gd name="T6" fmla="*/ 425 w 425"/>
                <a:gd name="T7" fmla="*/ 320 h 567"/>
                <a:gd name="T8" fmla="*/ 0 w 425"/>
                <a:gd name="T9" fmla="*/ 567 h 567"/>
              </a:gdLst>
              <a:ahLst/>
              <a:cxnLst>
                <a:cxn ang="0">
                  <a:pos x="T0" y="T1"/>
                </a:cxn>
                <a:cxn ang="0">
                  <a:pos x="T2" y="T3"/>
                </a:cxn>
                <a:cxn ang="0">
                  <a:pos x="T4" y="T5"/>
                </a:cxn>
                <a:cxn ang="0">
                  <a:pos x="T6" y="T7"/>
                </a:cxn>
                <a:cxn ang="0">
                  <a:pos x="T8" y="T9"/>
                </a:cxn>
              </a:cxnLst>
              <a:rect l="0" t="0" r="r" b="b"/>
              <a:pathLst>
                <a:path w="425" h="567">
                  <a:moveTo>
                    <a:pt x="0" y="567"/>
                  </a:moveTo>
                  <a:lnTo>
                    <a:pt x="0" y="247"/>
                  </a:lnTo>
                  <a:lnTo>
                    <a:pt x="425" y="0"/>
                  </a:lnTo>
                  <a:lnTo>
                    <a:pt x="425" y="320"/>
                  </a:lnTo>
                  <a:lnTo>
                    <a:pt x="0" y="567"/>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09" name="Freeform 33"/>
            <p:cNvSpPr>
              <a:spLocks/>
            </p:cNvSpPr>
            <p:nvPr userDrawn="1"/>
          </p:nvSpPr>
          <p:spPr bwMode="auto">
            <a:xfrm>
              <a:off x="0" y="740"/>
              <a:ext cx="425" cy="567"/>
            </a:xfrm>
            <a:custGeom>
              <a:avLst/>
              <a:gdLst>
                <a:gd name="T0" fmla="*/ 0 w 425"/>
                <a:gd name="T1" fmla="*/ 0 h 567"/>
                <a:gd name="T2" fmla="*/ 0 w 425"/>
                <a:gd name="T3" fmla="*/ 320 h 567"/>
                <a:gd name="T4" fmla="*/ 425 w 425"/>
                <a:gd name="T5" fmla="*/ 567 h 567"/>
                <a:gd name="T6" fmla="*/ 425 w 425"/>
                <a:gd name="T7" fmla="*/ 247 h 567"/>
                <a:gd name="T8" fmla="*/ 0 w 425"/>
                <a:gd name="T9" fmla="*/ 0 h 567"/>
              </a:gdLst>
              <a:ahLst/>
              <a:cxnLst>
                <a:cxn ang="0">
                  <a:pos x="T0" y="T1"/>
                </a:cxn>
                <a:cxn ang="0">
                  <a:pos x="T2" y="T3"/>
                </a:cxn>
                <a:cxn ang="0">
                  <a:pos x="T4" y="T5"/>
                </a:cxn>
                <a:cxn ang="0">
                  <a:pos x="T6" y="T7"/>
                </a:cxn>
                <a:cxn ang="0">
                  <a:pos x="T8" y="T9"/>
                </a:cxn>
              </a:cxnLst>
              <a:rect l="0" t="0" r="r" b="b"/>
              <a:pathLst>
                <a:path w="425" h="567">
                  <a:moveTo>
                    <a:pt x="0" y="0"/>
                  </a:moveTo>
                  <a:lnTo>
                    <a:pt x="0" y="320"/>
                  </a:lnTo>
                  <a:lnTo>
                    <a:pt x="425" y="567"/>
                  </a:lnTo>
                  <a:lnTo>
                    <a:pt x="425" y="247"/>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10" name="Freeform 34"/>
            <p:cNvSpPr>
              <a:spLocks/>
            </p:cNvSpPr>
            <p:nvPr userDrawn="1"/>
          </p:nvSpPr>
          <p:spPr bwMode="auto">
            <a:xfrm>
              <a:off x="0" y="1144"/>
              <a:ext cx="425" cy="404"/>
            </a:xfrm>
            <a:custGeom>
              <a:avLst/>
              <a:gdLst>
                <a:gd name="T0" fmla="*/ 0 w 425"/>
                <a:gd name="T1" fmla="*/ 404 h 404"/>
                <a:gd name="T2" fmla="*/ 0 w 425"/>
                <a:gd name="T3" fmla="*/ 84 h 404"/>
                <a:gd name="T4" fmla="*/ 147 w 425"/>
                <a:gd name="T5" fmla="*/ 0 h 404"/>
                <a:gd name="T6" fmla="*/ 425 w 425"/>
                <a:gd name="T7" fmla="*/ 163 h 404"/>
                <a:gd name="T8" fmla="*/ 0 w 425"/>
                <a:gd name="T9" fmla="*/ 404 h 404"/>
              </a:gdLst>
              <a:ahLst/>
              <a:cxnLst>
                <a:cxn ang="0">
                  <a:pos x="T0" y="T1"/>
                </a:cxn>
                <a:cxn ang="0">
                  <a:pos x="T2" y="T3"/>
                </a:cxn>
                <a:cxn ang="0">
                  <a:pos x="T4" y="T5"/>
                </a:cxn>
                <a:cxn ang="0">
                  <a:pos x="T6" y="T7"/>
                </a:cxn>
                <a:cxn ang="0">
                  <a:pos x="T8" y="T9"/>
                </a:cxn>
              </a:cxnLst>
              <a:rect l="0" t="0" r="r" b="b"/>
              <a:pathLst>
                <a:path w="425" h="404">
                  <a:moveTo>
                    <a:pt x="0" y="404"/>
                  </a:moveTo>
                  <a:lnTo>
                    <a:pt x="0" y="84"/>
                  </a:lnTo>
                  <a:lnTo>
                    <a:pt x="147" y="0"/>
                  </a:lnTo>
                  <a:lnTo>
                    <a:pt x="425" y="163"/>
                  </a:lnTo>
                  <a:lnTo>
                    <a:pt x="0" y="404"/>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sp>
        <p:nvSpPr>
          <p:cNvPr id="113" name="Textplatzhalter 47"/>
          <p:cNvSpPr>
            <a:spLocks noGrp="1"/>
          </p:cNvSpPr>
          <p:nvPr>
            <p:ph type="body" sz="quarter" idx="14" hasCustomPrompt="1"/>
          </p:nvPr>
        </p:nvSpPr>
        <p:spPr>
          <a:xfrm>
            <a:off x="3131840" y="492106"/>
            <a:ext cx="5760640" cy="288032"/>
          </a:xfrm>
        </p:spPr>
        <p:txBody>
          <a:bodyPr>
            <a:normAutofit/>
          </a:bodyPr>
          <a:lstStyle>
            <a:lvl1pPr>
              <a:lnSpc>
                <a:spcPct val="100000"/>
              </a:lnSpc>
              <a:spcBef>
                <a:spcPts val="0"/>
              </a:spcBef>
              <a:defRPr sz="1400">
                <a:solidFill>
                  <a:schemeClr val="accent1"/>
                </a:solidFill>
              </a:defRPr>
            </a:lvl1pPr>
          </a:lstStyle>
          <a:p>
            <a:pPr lvl="0"/>
            <a:r>
              <a:rPr lang="de-DE" dirty="0" smtClean="0"/>
              <a:t>Klinikname</a:t>
            </a:r>
          </a:p>
        </p:txBody>
      </p:sp>
      <p:sp>
        <p:nvSpPr>
          <p:cNvPr id="114" name="Textplatzhalter 47"/>
          <p:cNvSpPr>
            <a:spLocks noGrp="1"/>
          </p:cNvSpPr>
          <p:nvPr>
            <p:ph type="body" sz="quarter" idx="15" hasCustomPrompt="1"/>
          </p:nvPr>
        </p:nvSpPr>
        <p:spPr>
          <a:xfrm>
            <a:off x="3131840" y="780138"/>
            <a:ext cx="5760640" cy="288032"/>
          </a:xfrm>
        </p:spPr>
        <p:txBody>
          <a:bodyPr>
            <a:normAutofit/>
          </a:bodyPr>
          <a:lstStyle>
            <a:lvl1pPr>
              <a:lnSpc>
                <a:spcPct val="100000"/>
              </a:lnSpc>
              <a:spcBef>
                <a:spcPts val="0"/>
              </a:spcBef>
              <a:defRPr sz="1400" b="0">
                <a:solidFill>
                  <a:schemeClr val="accent1"/>
                </a:solidFill>
              </a:defRPr>
            </a:lvl1pPr>
          </a:lstStyle>
          <a:p>
            <a:pPr lvl="0"/>
            <a:r>
              <a:rPr lang="de-DE" dirty="0" smtClean="0"/>
              <a:t>Abteilung</a:t>
            </a:r>
          </a:p>
        </p:txBody>
      </p:sp>
      <p:sp>
        <p:nvSpPr>
          <p:cNvPr id="3" name="Content Placeholder 2"/>
          <p:cNvSpPr>
            <a:spLocks noGrp="1"/>
          </p:cNvSpPr>
          <p:nvPr>
            <p:ph idx="1"/>
          </p:nvPr>
        </p:nvSpPr>
        <p:spPr>
          <a:xfrm>
            <a:off x="3131840" y="1590521"/>
            <a:ext cx="5760640" cy="4718799"/>
          </a:xfrm>
        </p:spPr>
        <p:txBody>
          <a:bodyPr/>
          <a:lstStyle>
            <a:lvl1pPr>
              <a:defRPr sz="3200">
                <a:solidFill>
                  <a:schemeClr val="accent1"/>
                </a:solidFill>
              </a:defRPr>
            </a:lvl1pPr>
            <a:lvl2pPr>
              <a:buClr>
                <a:schemeClr val="accent1"/>
              </a:buClr>
              <a:defRPr sz="2800">
                <a:solidFill>
                  <a:schemeClr val="accent1"/>
                </a:solidFill>
              </a:defRPr>
            </a:lvl2pPr>
            <a:lvl3pPr>
              <a:buClr>
                <a:schemeClr val="accent1"/>
              </a:buClr>
              <a:defRPr sz="2400">
                <a:solidFill>
                  <a:schemeClr val="accent1"/>
                </a:solidFill>
              </a:defRPr>
            </a:lvl3pPr>
            <a:lvl4pPr>
              <a:buClr>
                <a:schemeClr val="accent1"/>
              </a:buClr>
              <a:defRPr sz="2000">
                <a:solidFill>
                  <a:schemeClr val="accent1"/>
                </a:solidFill>
              </a:defRPr>
            </a:lvl4pPr>
            <a:lvl5pPr>
              <a:buClr>
                <a:schemeClr val="accent1"/>
              </a:buClr>
              <a:defRPr sz="2000">
                <a:solidFill>
                  <a:schemeClr val="accent1"/>
                </a:solidFill>
              </a:defRPr>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Date Placeholder 4"/>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de-DE">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0B1B3AD-80CD-4C4C-B9E6-D3174EA9BC3B}" type="slidenum">
              <a:rPr lang="de-DE" smtClean="0">
                <a:solidFill>
                  <a:srgbClr val="434342"/>
                </a:solidFill>
              </a:rPr>
              <a:pPr/>
              <a:t>‹Nr.›</a:t>
            </a:fld>
            <a:endParaRPr lang="de-DE">
              <a:solidFill>
                <a:srgbClr val="434342"/>
              </a:solidFill>
            </a:endParaRPr>
          </a:p>
        </p:txBody>
      </p:sp>
    </p:spTree>
    <p:extLst>
      <p:ext uri="{BB962C8B-B14F-4D97-AF65-F5344CB8AC3E}">
        <p14:creationId xmlns:p14="http://schemas.microsoft.com/office/powerpoint/2010/main" val="11129259"/>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accent1"/>
                </a:solidFill>
              </a:defRPr>
            </a:lvl1pPr>
          </a:lstStyle>
          <a:p>
            <a:r>
              <a:rPr lang="de-DE" dirty="0" smtClean="0"/>
              <a:t>Titelmasterformat durch Klicken bearbeiten</a:t>
            </a:r>
            <a:endParaRPr lang="en-US" dirty="0"/>
          </a:p>
        </p:txBody>
      </p:sp>
      <p:sp>
        <p:nvSpPr>
          <p:cNvPr id="3" name="Content Placeholder 2"/>
          <p:cNvSpPr>
            <a:spLocks noGrp="1"/>
          </p:cNvSpPr>
          <p:nvPr>
            <p:ph idx="1"/>
          </p:nvPr>
        </p:nvSpPr>
        <p:spPr/>
        <p:txBody>
          <a:bodyPr>
            <a:normAutofit/>
          </a:bodyPr>
          <a:lstStyle>
            <a:lvl1pPr>
              <a:defRPr sz="2800"/>
            </a:lvl1pPr>
            <a:lvl2pPr>
              <a:buClr>
                <a:schemeClr val="accent1"/>
              </a:buClr>
              <a:defRPr sz="2800"/>
            </a:lvl2pPr>
            <a:lvl3pPr>
              <a:buClr>
                <a:schemeClr val="accent1"/>
              </a:buClr>
              <a:defRPr sz="2800"/>
            </a:lvl3pPr>
            <a:lvl4pPr>
              <a:buClr>
                <a:schemeClr val="accent1"/>
              </a:buClr>
              <a:defRPr sz="2800" i="0"/>
            </a:lvl4pPr>
            <a:lvl5pPr>
              <a:buClr>
                <a:schemeClr val="accent1"/>
              </a:buClr>
              <a:defRPr sz="2800" i="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5" name="Footer Placeholder 4"/>
          <p:cNvSpPr>
            <a:spLocks noGrp="1"/>
          </p:cNvSpPr>
          <p:nvPr>
            <p:ph type="ftr" sz="quarter" idx="11"/>
          </p:nvPr>
        </p:nvSpPr>
        <p:spPr/>
        <p:txBody>
          <a:bodyPr/>
          <a:lstStyle/>
          <a:p>
            <a:endParaRPr lang="de-DE">
              <a:solidFill>
                <a:srgbClr val="000000"/>
              </a:solidFill>
            </a:endParaRPr>
          </a:p>
        </p:txBody>
      </p:sp>
      <p:sp>
        <p:nvSpPr>
          <p:cNvPr id="6" name="Slide Number Placeholder 5"/>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374486178"/>
      </p:ext>
    </p:extLst>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 mit Überschrift">
    <p:spTree>
      <p:nvGrpSpPr>
        <p:cNvPr id="1" name=""/>
        <p:cNvGrpSpPr/>
        <p:nvPr/>
      </p:nvGrpSpPr>
      <p:grpSpPr>
        <a:xfrm>
          <a:off x="0" y="0"/>
          <a:ext cx="0" cy="0"/>
          <a:chOff x="0" y="0"/>
          <a:chExt cx="0" cy="0"/>
        </a:xfrm>
      </p:grpSpPr>
      <p:sp>
        <p:nvSpPr>
          <p:cNvPr id="33" name="Bildplatzhalter 8"/>
          <p:cNvSpPr>
            <a:spLocks noGrp="1"/>
          </p:cNvSpPr>
          <p:nvPr>
            <p:ph type="pic" sz="quarter" idx="15"/>
          </p:nvPr>
        </p:nvSpPr>
        <p:spPr>
          <a:xfrm>
            <a:off x="0" y="-57367"/>
            <a:ext cx="9144000" cy="6915368"/>
          </a:xfrm>
        </p:spPr>
        <p:txBody>
          <a:bodyPr/>
          <a:lstStyle/>
          <a:p>
            <a:endParaRPr lang="de-DE"/>
          </a:p>
        </p:txBody>
      </p:sp>
      <p:grpSp>
        <p:nvGrpSpPr>
          <p:cNvPr id="34" name="Group 4"/>
          <p:cNvGrpSpPr>
            <a:grpSpLocks noChangeAspect="1"/>
          </p:cNvGrpSpPr>
          <p:nvPr userDrawn="1"/>
        </p:nvGrpSpPr>
        <p:grpSpPr bwMode="auto">
          <a:xfrm>
            <a:off x="-1645" y="-57368"/>
            <a:ext cx="9156701" cy="3392488"/>
            <a:chOff x="-8" y="921"/>
            <a:chExt cx="5768" cy="2137"/>
          </a:xfrm>
        </p:grpSpPr>
        <p:sp>
          <p:nvSpPr>
            <p:cNvPr id="35" name="AutoShape 3"/>
            <p:cNvSpPr>
              <a:spLocks noChangeAspect="1" noChangeArrowheads="1" noTextEdit="1"/>
            </p:cNvSpPr>
            <p:nvPr userDrawn="1"/>
          </p:nvSpPr>
          <p:spPr bwMode="auto">
            <a:xfrm>
              <a:off x="0" y="1262"/>
              <a:ext cx="5760"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36" name="Freeform 5"/>
            <p:cNvSpPr>
              <a:spLocks/>
            </p:cNvSpPr>
            <p:nvPr userDrawn="1"/>
          </p:nvSpPr>
          <p:spPr bwMode="auto">
            <a:xfrm>
              <a:off x="-8" y="921"/>
              <a:ext cx="5768" cy="2137"/>
            </a:xfrm>
            <a:custGeom>
              <a:avLst/>
              <a:gdLst>
                <a:gd name="T0" fmla="*/ 0 w 5760"/>
                <a:gd name="T1" fmla="*/ 0 h 1796"/>
                <a:gd name="T2" fmla="*/ 0 w 5760"/>
                <a:gd name="T3" fmla="*/ 1796 h 1796"/>
                <a:gd name="T4" fmla="*/ 2003 w 5760"/>
                <a:gd name="T5" fmla="*/ 623 h 1796"/>
                <a:gd name="T6" fmla="*/ 5760 w 5760"/>
                <a:gd name="T7" fmla="*/ 623 h 1796"/>
                <a:gd name="T8" fmla="*/ 5760 w 5760"/>
                <a:gd name="T9" fmla="*/ 0 h 1796"/>
                <a:gd name="T10" fmla="*/ 0 w 5760"/>
                <a:gd name="T11" fmla="*/ 0 h 1796"/>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10000 w 10000"/>
                <a:gd name="connsiteY4" fmla="*/ 1897 h 11897"/>
                <a:gd name="connsiteX5" fmla="*/ 0 w 10000"/>
                <a:gd name="connsiteY5" fmla="*/ 0 h 11897"/>
                <a:gd name="connsiteX0" fmla="*/ 0 w 10000"/>
                <a:gd name="connsiteY0" fmla="*/ 135 h 12032"/>
                <a:gd name="connsiteX1" fmla="*/ 0 w 10000"/>
                <a:gd name="connsiteY1" fmla="*/ 12032 h 12032"/>
                <a:gd name="connsiteX2" fmla="*/ 3477 w 10000"/>
                <a:gd name="connsiteY2" fmla="*/ 5501 h 12032"/>
                <a:gd name="connsiteX3" fmla="*/ 10000 w 10000"/>
                <a:gd name="connsiteY3" fmla="*/ 5501 h 12032"/>
                <a:gd name="connsiteX4" fmla="*/ 9993 w 10000"/>
                <a:gd name="connsiteY4" fmla="*/ 0 h 12032"/>
                <a:gd name="connsiteX5" fmla="*/ 0 w 10000"/>
                <a:gd name="connsiteY5" fmla="*/ 135 h 12032"/>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9993 w 10000"/>
                <a:gd name="connsiteY4" fmla="*/ 23 h 11897"/>
                <a:gd name="connsiteX5" fmla="*/ 0 w 10000"/>
                <a:gd name="connsiteY5" fmla="*/ 0 h 11897"/>
                <a:gd name="connsiteX0" fmla="*/ 0 w 10007"/>
                <a:gd name="connsiteY0" fmla="*/ 0 h 11942"/>
                <a:gd name="connsiteX1" fmla="*/ 7 w 10007"/>
                <a:gd name="connsiteY1" fmla="*/ 11942 h 11942"/>
                <a:gd name="connsiteX2" fmla="*/ 3484 w 10007"/>
                <a:gd name="connsiteY2" fmla="*/ 5411 h 11942"/>
                <a:gd name="connsiteX3" fmla="*/ 10007 w 10007"/>
                <a:gd name="connsiteY3" fmla="*/ 5411 h 11942"/>
                <a:gd name="connsiteX4" fmla="*/ 10000 w 10007"/>
                <a:gd name="connsiteY4" fmla="*/ 68 h 11942"/>
                <a:gd name="connsiteX5" fmla="*/ 0 w 10007"/>
                <a:gd name="connsiteY5" fmla="*/ 0 h 11942"/>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0 w 10014"/>
                <a:gd name="connsiteY0" fmla="*/ 0 h 11897"/>
                <a:gd name="connsiteX1" fmla="*/ 14 w 10014"/>
                <a:gd name="connsiteY1" fmla="*/ 11897 h 11897"/>
                <a:gd name="connsiteX2" fmla="*/ 3491 w 10014"/>
                <a:gd name="connsiteY2" fmla="*/ 5366 h 11897"/>
                <a:gd name="connsiteX3" fmla="*/ 10014 w 10014"/>
                <a:gd name="connsiteY3" fmla="*/ 5366 h 11897"/>
                <a:gd name="connsiteX4" fmla="*/ 10007 w 10014"/>
                <a:gd name="connsiteY4" fmla="*/ 23 h 11897"/>
                <a:gd name="connsiteX5" fmla="*/ 0 w 10014"/>
                <a:gd name="connsiteY5" fmla="*/ 0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4" h="11897">
                  <a:moveTo>
                    <a:pt x="0" y="0"/>
                  </a:moveTo>
                  <a:cubicBezTo>
                    <a:pt x="2" y="3981"/>
                    <a:pt x="12" y="7916"/>
                    <a:pt x="14" y="11897"/>
                  </a:cubicBezTo>
                  <a:lnTo>
                    <a:pt x="3491" y="5366"/>
                  </a:lnTo>
                  <a:lnTo>
                    <a:pt x="10014" y="5366"/>
                  </a:lnTo>
                  <a:cubicBezTo>
                    <a:pt x="10012" y="3532"/>
                    <a:pt x="10009" y="1857"/>
                    <a:pt x="10007" y="23"/>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37" name="Group 22"/>
          <p:cNvGrpSpPr>
            <a:grpSpLocks noChangeAspect="1"/>
          </p:cNvGrpSpPr>
          <p:nvPr userDrawn="1"/>
        </p:nvGrpSpPr>
        <p:grpSpPr bwMode="auto">
          <a:xfrm>
            <a:off x="-7268" y="2422822"/>
            <a:ext cx="1595438" cy="1760538"/>
            <a:chOff x="0" y="1636"/>
            <a:chExt cx="1005" cy="1109"/>
          </a:xfrm>
        </p:grpSpPr>
        <p:sp>
          <p:nvSpPr>
            <p:cNvPr id="38" name="Freeform 24"/>
            <p:cNvSpPr>
              <a:spLocks/>
            </p:cNvSpPr>
            <p:nvPr userDrawn="1"/>
          </p:nvSpPr>
          <p:spPr bwMode="auto">
            <a:xfrm>
              <a:off x="308" y="1636"/>
              <a:ext cx="697" cy="930"/>
            </a:xfrm>
            <a:custGeom>
              <a:avLst/>
              <a:gdLst>
                <a:gd name="T0" fmla="*/ 0 w 697"/>
                <a:gd name="T1" fmla="*/ 930 h 930"/>
                <a:gd name="T2" fmla="*/ 0 w 697"/>
                <a:gd name="T3" fmla="*/ 403 h 930"/>
                <a:gd name="T4" fmla="*/ 697 w 697"/>
                <a:gd name="T5" fmla="*/ 0 h 930"/>
                <a:gd name="T6" fmla="*/ 697 w 697"/>
                <a:gd name="T7" fmla="*/ 527 h 930"/>
                <a:gd name="T8" fmla="*/ 0 w 697"/>
                <a:gd name="T9" fmla="*/ 930 h 930"/>
              </a:gdLst>
              <a:ahLst/>
              <a:cxnLst>
                <a:cxn ang="0">
                  <a:pos x="T0" y="T1"/>
                </a:cxn>
                <a:cxn ang="0">
                  <a:pos x="T2" y="T3"/>
                </a:cxn>
                <a:cxn ang="0">
                  <a:pos x="T4" y="T5"/>
                </a:cxn>
                <a:cxn ang="0">
                  <a:pos x="T6" y="T7"/>
                </a:cxn>
                <a:cxn ang="0">
                  <a:pos x="T8" y="T9"/>
                </a:cxn>
              </a:cxnLst>
              <a:rect l="0" t="0" r="r" b="b"/>
              <a:pathLst>
                <a:path w="697" h="930">
                  <a:moveTo>
                    <a:pt x="0" y="930"/>
                  </a:moveTo>
                  <a:lnTo>
                    <a:pt x="0" y="403"/>
                  </a:lnTo>
                  <a:lnTo>
                    <a:pt x="697" y="0"/>
                  </a:lnTo>
                  <a:lnTo>
                    <a:pt x="697" y="527"/>
                  </a:lnTo>
                  <a:lnTo>
                    <a:pt x="0" y="930"/>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39" name="Freeform 25"/>
            <p:cNvSpPr>
              <a:spLocks/>
            </p:cNvSpPr>
            <p:nvPr userDrawn="1"/>
          </p:nvSpPr>
          <p:spPr bwMode="auto">
            <a:xfrm>
              <a:off x="0" y="1861"/>
              <a:ext cx="308" cy="705"/>
            </a:xfrm>
            <a:custGeom>
              <a:avLst/>
              <a:gdLst>
                <a:gd name="T0" fmla="*/ 0 w 308"/>
                <a:gd name="T1" fmla="*/ 0 h 705"/>
                <a:gd name="T2" fmla="*/ 0 w 308"/>
                <a:gd name="T3" fmla="*/ 528 h 705"/>
                <a:gd name="T4" fmla="*/ 308 w 308"/>
                <a:gd name="T5" fmla="*/ 705 h 705"/>
                <a:gd name="T6" fmla="*/ 308 w 308"/>
                <a:gd name="T7" fmla="*/ 178 h 705"/>
                <a:gd name="T8" fmla="*/ 0 w 308"/>
                <a:gd name="T9" fmla="*/ 0 h 705"/>
              </a:gdLst>
              <a:ahLst/>
              <a:cxnLst>
                <a:cxn ang="0">
                  <a:pos x="T0" y="T1"/>
                </a:cxn>
                <a:cxn ang="0">
                  <a:pos x="T2" y="T3"/>
                </a:cxn>
                <a:cxn ang="0">
                  <a:pos x="T4" y="T5"/>
                </a:cxn>
                <a:cxn ang="0">
                  <a:pos x="T6" y="T7"/>
                </a:cxn>
                <a:cxn ang="0">
                  <a:pos x="T8" y="T9"/>
                </a:cxn>
              </a:cxnLst>
              <a:rect l="0" t="0" r="r" b="b"/>
              <a:pathLst>
                <a:path w="308" h="705">
                  <a:moveTo>
                    <a:pt x="0" y="0"/>
                  </a:moveTo>
                  <a:lnTo>
                    <a:pt x="0" y="528"/>
                  </a:lnTo>
                  <a:lnTo>
                    <a:pt x="308" y="705"/>
                  </a:lnTo>
                  <a:lnTo>
                    <a:pt x="308" y="178"/>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0" name="Freeform 26"/>
            <p:cNvSpPr>
              <a:spLocks/>
            </p:cNvSpPr>
            <p:nvPr userDrawn="1"/>
          </p:nvSpPr>
          <p:spPr bwMode="auto">
            <a:xfrm>
              <a:off x="0" y="2389"/>
              <a:ext cx="308" cy="356"/>
            </a:xfrm>
            <a:custGeom>
              <a:avLst/>
              <a:gdLst>
                <a:gd name="T0" fmla="*/ 0 w 308"/>
                <a:gd name="T1" fmla="*/ 0 h 356"/>
                <a:gd name="T2" fmla="*/ 0 w 308"/>
                <a:gd name="T3" fmla="*/ 356 h 356"/>
                <a:gd name="T4" fmla="*/ 308 w 308"/>
                <a:gd name="T5" fmla="*/ 177 h 356"/>
                <a:gd name="T6" fmla="*/ 0 w 308"/>
                <a:gd name="T7" fmla="*/ 0 h 356"/>
              </a:gdLst>
              <a:ahLst/>
              <a:cxnLst>
                <a:cxn ang="0">
                  <a:pos x="T0" y="T1"/>
                </a:cxn>
                <a:cxn ang="0">
                  <a:pos x="T2" y="T3"/>
                </a:cxn>
                <a:cxn ang="0">
                  <a:pos x="T4" y="T5"/>
                </a:cxn>
                <a:cxn ang="0">
                  <a:pos x="T6" y="T7"/>
                </a:cxn>
              </a:cxnLst>
              <a:rect l="0" t="0" r="r" b="b"/>
              <a:pathLst>
                <a:path w="308" h="356">
                  <a:moveTo>
                    <a:pt x="0" y="0"/>
                  </a:moveTo>
                  <a:lnTo>
                    <a:pt x="0" y="356"/>
                  </a:lnTo>
                  <a:lnTo>
                    <a:pt x="308" y="177"/>
                  </a:lnTo>
                  <a:lnTo>
                    <a:pt x="0" y="0"/>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41" name="Group 29"/>
          <p:cNvGrpSpPr>
            <a:grpSpLocks noChangeAspect="1"/>
          </p:cNvGrpSpPr>
          <p:nvPr userDrawn="1"/>
        </p:nvGrpSpPr>
        <p:grpSpPr bwMode="auto">
          <a:xfrm>
            <a:off x="290835" y="468582"/>
            <a:ext cx="2627784" cy="1295644"/>
            <a:chOff x="0" y="740"/>
            <a:chExt cx="5760" cy="2840"/>
          </a:xfrm>
        </p:grpSpPr>
        <p:sp>
          <p:nvSpPr>
            <p:cNvPr id="42" name="AutoShape 28"/>
            <p:cNvSpPr>
              <a:spLocks noChangeAspect="1" noChangeArrowheads="1" noTextEdit="1"/>
            </p:cNvSpPr>
            <p:nvPr userDrawn="1"/>
          </p:nvSpPr>
          <p:spPr bwMode="auto">
            <a:xfrm>
              <a:off x="0" y="740"/>
              <a:ext cx="5760" cy="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3" name="Freeform 30"/>
            <p:cNvSpPr>
              <a:spLocks noEditPoints="1"/>
            </p:cNvSpPr>
            <p:nvPr userDrawn="1"/>
          </p:nvSpPr>
          <p:spPr bwMode="auto">
            <a:xfrm>
              <a:off x="504" y="2861"/>
              <a:ext cx="1699" cy="719"/>
            </a:xfrm>
            <a:custGeom>
              <a:avLst/>
              <a:gdLst>
                <a:gd name="T0" fmla="*/ 164 w 324"/>
                <a:gd name="T1" fmla="*/ 19 h 137"/>
                <a:gd name="T2" fmla="*/ 197 w 324"/>
                <a:gd name="T3" fmla="*/ 0 h 137"/>
                <a:gd name="T4" fmla="*/ 224 w 324"/>
                <a:gd name="T5" fmla="*/ 30 h 137"/>
                <a:gd name="T6" fmla="*/ 224 w 324"/>
                <a:gd name="T7" fmla="*/ 102 h 137"/>
                <a:gd name="T8" fmla="*/ 213 w 324"/>
                <a:gd name="T9" fmla="*/ 102 h 137"/>
                <a:gd name="T10" fmla="*/ 213 w 324"/>
                <a:gd name="T11" fmla="*/ 32 h 137"/>
                <a:gd name="T12" fmla="*/ 194 w 324"/>
                <a:gd name="T13" fmla="*/ 9 h 137"/>
                <a:gd name="T14" fmla="*/ 165 w 324"/>
                <a:gd name="T15" fmla="*/ 30 h 137"/>
                <a:gd name="T16" fmla="*/ 165 w 324"/>
                <a:gd name="T17" fmla="*/ 102 h 137"/>
                <a:gd name="T18" fmla="*/ 154 w 324"/>
                <a:gd name="T19" fmla="*/ 102 h 137"/>
                <a:gd name="T20" fmla="*/ 154 w 324"/>
                <a:gd name="T21" fmla="*/ 2 h 137"/>
                <a:gd name="T22" fmla="*/ 163 w 324"/>
                <a:gd name="T23" fmla="*/ 2 h 137"/>
                <a:gd name="T24" fmla="*/ 164 w 324"/>
                <a:gd name="T25" fmla="*/ 19 h 137"/>
                <a:gd name="T26" fmla="*/ 21 w 324"/>
                <a:gd name="T27" fmla="*/ 2 h 137"/>
                <a:gd name="T28" fmla="*/ 21 w 324"/>
                <a:gd name="T29" fmla="*/ 96 h 137"/>
                <a:gd name="T30" fmla="*/ 0 w 324"/>
                <a:gd name="T31" fmla="*/ 128 h 137"/>
                <a:gd name="T32" fmla="*/ 3 w 324"/>
                <a:gd name="T33" fmla="*/ 137 h 137"/>
                <a:gd name="T34" fmla="*/ 33 w 324"/>
                <a:gd name="T35" fmla="*/ 95 h 137"/>
                <a:gd name="T36" fmla="*/ 33 w 324"/>
                <a:gd name="T37" fmla="*/ 2 h 137"/>
                <a:gd name="T38" fmla="*/ 21 w 324"/>
                <a:gd name="T39" fmla="*/ 2 h 137"/>
                <a:gd name="T40" fmla="*/ 133 w 324"/>
                <a:gd name="T41" fmla="*/ 56 h 137"/>
                <a:gd name="T42" fmla="*/ 66 w 324"/>
                <a:gd name="T43" fmla="*/ 56 h 137"/>
                <a:gd name="T44" fmla="*/ 98 w 324"/>
                <a:gd name="T45" fmla="*/ 94 h 137"/>
                <a:gd name="T46" fmla="*/ 125 w 324"/>
                <a:gd name="T47" fmla="*/ 84 h 137"/>
                <a:gd name="T48" fmla="*/ 130 w 324"/>
                <a:gd name="T49" fmla="*/ 92 h 137"/>
                <a:gd name="T50" fmla="*/ 97 w 324"/>
                <a:gd name="T51" fmla="*/ 104 h 137"/>
                <a:gd name="T52" fmla="*/ 55 w 324"/>
                <a:gd name="T53" fmla="*/ 52 h 137"/>
                <a:gd name="T54" fmla="*/ 95 w 324"/>
                <a:gd name="T55" fmla="*/ 0 h 137"/>
                <a:gd name="T56" fmla="*/ 134 w 324"/>
                <a:gd name="T57" fmla="*/ 49 h 137"/>
                <a:gd name="T58" fmla="*/ 133 w 324"/>
                <a:gd name="T59" fmla="*/ 56 h 137"/>
                <a:gd name="T60" fmla="*/ 123 w 324"/>
                <a:gd name="T61" fmla="*/ 47 h 137"/>
                <a:gd name="T62" fmla="*/ 95 w 324"/>
                <a:gd name="T63" fmla="*/ 9 h 137"/>
                <a:gd name="T64" fmla="*/ 66 w 324"/>
                <a:gd name="T65" fmla="*/ 47 h 137"/>
                <a:gd name="T66" fmla="*/ 123 w 324"/>
                <a:gd name="T67" fmla="*/ 47 h 137"/>
                <a:gd name="T68" fmla="*/ 324 w 324"/>
                <a:gd name="T69" fmla="*/ 96 h 137"/>
                <a:gd name="T70" fmla="*/ 322 w 324"/>
                <a:gd name="T71" fmla="*/ 104 h 137"/>
                <a:gd name="T72" fmla="*/ 305 w 324"/>
                <a:gd name="T73" fmla="*/ 87 h 137"/>
                <a:gd name="T74" fmla="*/ 305 w 324"/>
                <a:gd name="T75" fmla="*/ 87 h 137"/>
                <a:gd name="T76" fmla="*/ 273 w 324"/>
                <a:gd name="T77" fmla="*/ 104 h 137"/>
                <a:gd name="T78" fmla="*/ 243 w 324"/>
                <a:gd name="T79" fmla="*/ 74 h 137"/>
                <a:gd name="T80" fmla="*/ 286 w 324"/>
                <a:gd name="T81" fmla="*/ 42 h 137"/>
                <a:gd name="T82" fmla="*/ 304 w 324"/>
                <a:gd name="T83" fmla="*/ 42 h 137"/>
                <a:gd name="T84" fmla="*/ 304 w 324"/>
                <a:gd name="T85" fmla="*/ 32 h 137"/>
                <a:gd name="T86" fmla="*/ 280 w 324"/>
                <a:gd name="T87" fmla="*/ 9 h 137"/>
                <a:gd name="T88" fmla="*/ 253 w 324"/>
                <a:gd name="T89" fmla="*/ 15 h 137"/>
                <a:gd name="T90" fmla="*/ 250 w 324"/>
                <a:gd name="T91" fmla="*/ 6 h 137"/>
                <a:gd name="T92" fmla="*/ 281 w 324"/>
                <a:gd name="T93" fmla="*/ 0 h 137"/>
                <a:gd name="T94" fmla="*/ 315 w 324"/>
                <a:gd name="T95" fmla="*/ 32 h 137"/>
                <a:gd name="T96" fmla="*/ 315 w 324"/>
                <a:gd name="T97" fmla="*/ 80 h 137"/>
                <a:gd name="T98" fmla="*/ 324 w 324"/>
                <a:gd name="T99" fmla="*/ 96 h 137"/>
                <a:gd name="T100" fmla="*/ 304 w 324"/>
                <a:gd name="T101" fmla="*/ 51 h 137"/>
                <a:gd name="T102" fmla="*/ 287 w 324"/>
                <a:gd name="T103" fmla="*/ 51 h 137"/>
                <a:gd name="T104" fmla="*/ 254 w 324"/>
                <a:gd name="T105" fmla="*/ 73 h 137"/>
                <a:gd name="T106" fmla="*/ 276 w 324"/>
                <a:gd name="T107" fmla="*/ 95 h 137"/>
                <a:gd name="T108" fmla="*/ 304 w 324"/>
                <a:gd name="T109" fmla="*/ 76 h 137"/>
                <a:gd name="T110" fmla="*/ 304 w 324"/>
                <a:gd name="T111"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4" h="137">
                  <a:moveTo>
                    <a:pt x="164" y="19"/>
                  </a:moveTo>
                  <a:cubicBezTo>
                    <a:pt x="172" y="7"/>
                    <a:pt x="183" y="0"/>
                    <a:pt x="197" y="0"/>
                  </a:cubicBezTo>
                  <a:cubicBezTo>
                    <a:pt x="216" y="0"/>
                    <a:pt x="224" y="11"/>
                    <a:pt x="224" y="30"/>
                  </a:cubicBezTo>
                  <a:cubicBezTo>
                    <a:pt x="224" y="102"/>
                    <a:pt x="224" y="102"/>
                    <a:pt x="224" y="102"/>
                  </a:cubicBezTo>
                  <a:cubicBezTo>
                    <a:pt x="213" y="102"/>
                    <a:pt x="213" y="102"/>
                    <a:pt x="213" y="102"/>
                  </a:cubicBezTo>
                  <a:cubicBezTo>
                    <a:pt x="213" y="32"/>
                    <a:pt x="213" y="32"/>
                    <a:pt x="213" y="32"/>
                  </a:cubicBezTo>
                  <a:cubicBezTo>
                    <a:pt x="213" y="16"/>
                    <a:pt x="207" y="9"/>
                    <a:pt x="194" y="9"/>
                  </a:cubicBezTo>
                  <a:cubicBezTo>
                    <a:pt x="182" y="9"/>
                    <a:pt x="171" y="20"/>
                    <a:pt x="165" y="30"/>
                  </a:cubicBezTo>
                  <a:cubicBezTo>
                    <a:pt x="165" y="102"/>
                    <a:pt x="165" y="102"/>
                    <a:pt x="165" y="102"/>
                  </a:cubicBezTo>
                  <a:cubicBezTo>
                    <a:pt x="154" y="102"/>
                    <a:pt x="154" y="102"/>
                    <a:pt x="154" y="102"/>
                  </a:cubicBezTo>
                  <a:cubicBezTo>
                    <a:pt x="154" y="2"/>
                    <a:pt x="154" y="2"/>
                    <a:pt x="154" y="2"/>
                  </a:cubicBezTo>
                  <a:cubicBezTo>
                    <a:pt x="163" y="2"/>
                    <a:pt x="163" y="2"/>
                    <a:pt x="163" y="2"/>
                  </a:cubicBezTo>
                  <a:lnTo>
                    <a:pt x="164" y="19"/>
                  </a:lnTo>
                  <a:close/>
                  <a:moveTo>
                    <a:pt x="21" y="2"/>
                  </a:moveTo>
                  <a:cubicBezTo>
                    <a:pt x="21" y="96"/>
                    <a:pt x="21" y="96"/>
                    <a:pt x="21" y="96"/>
                  </a:cubicBezTo>
                  <a:cubicBezTo>
                    <a:pt x="21" y="113"/>
                    <a:pt x="16" y="122"/>
                    <a:pt x="0" y="128"/>
                  </a:cubicBezTo>
                  <a:cubicBezTo>
                    <a:pt x="3" y="137"/>
                    <a:pt x="3" y="137"/>
                    <a:pt x="3" y="137"/>
                  </a:cubicBezTo>
                  <a:cubicBezTo>
                    <a:pt x="24" y="129"/>
                    <a:pt x="33" y="121"/>
                    <a:pt x="33" y="95"/>
                  </a:cubicBezTo>
                  <a:cubicBezTo>
                    <a:pt x="33" y="2"/>
                    <a:pt x="33" y="2"/>
                    <a:pt x="33" y="2"/>
                  </a:cubicBezTo>
                  <a:lnTo>
                    <a:pt x="21" y="2"/>
                  </a:lnTo>
                  <a:close/>
                  <a:moveTo>
                    <a:pt x="133" y="56"/>
                  </a:moveTo>
                  <a:cubicBezTo>
                    <a:pt x="66" y="56"/>
                    <a:pt x="66" y="56"/>
                    <a:pt x="66" y="56"/>
                  </a:cubicBezTo>
                  <a:cubicBezTo>
                    <a:pt x="67" y="83"/>
                    <a:pt x="81" y="94"/>
                    <a:pt x="98" y="94"/>
                  </a:cubicBezTo>
                  <a:cubicBezTo>
                    <a:pt x="108" y="94"/>
                    <a:pt x="116" y="92"/>
                    <a:pt x="125" y="84"/>
                  </a:cubicBezTo>
                  <a:cubicBezTo>
                    <a:pt x="130" y="92"/>
                    <a:pt x="130" y="92"/>
                    <a:pt x="130" y="92"/>
                  </a:cubicBezTo>
                  <a:cubicBezTo>
                    <a:pt x="121" y="100"/>
                    <a:pt x="110" y="104"/>
                    <a:pt x="97" y="104"/>
                  </a:cubicBezTo>
                  <a:cubicBezTo>
                    <a:pt x="70" y="104"/>
                    <a:pt x="55" y="84"/>
                    <a:pt x="55" y="52"/>
                  </a:cubicBezTo>
                  <a:cubicBezTo>
                    <a:pt x="55" y="21"/>
                    <a:pt x="70" y="0"/>
                    <a:pt x="95" y="0"/>
                  </a:cubicBezTo>
                  <a:cubicBezTo>
                    <a:pt x="120" y="0"/>
                    <a:pt x="134" y="18"/>
                    <a:pt x="134" y="49"/>
                  </a:cubicBezTo>
                  <a:cubicBezTo>
                    <a:pt x="134" y="51"/>
                    <a:pt x="133" y="54"/>
                    <a:pt x="133" y="56"/>
                  </a:cubicBezTo>
                  <a:close/>
                  <a:moveTo>
                    <a:pt x="123" y="47"/>
                  </a:moveTo>
                  <a:cubicBezTo>
                    <a:pt x="122" y="23"/>
                    <a:pt x="113" y="9"/>
                    <a:pt x="95" y="9"/>
                  </a:cubicBezTo>
                  <a:cubicBezTo>
                    <a:pt x="79" y="9"/>
                    <a:pt x="67" y="21"/>
                    <a:pt x="66" y="47"/>
                  </a:cubicBezTo>
                  <a:lnTo>
                    <a:pt x="123" y="47"/>
                  </a:lnTo>
                  <a:close/>
                  <a:moveTo>
                    <a:pt x="324" y="96"/>
                  </a:moveTo>
                  <a:cubicBezTo>
                    <a:pt x="322" y="104"/>
                    <a:pt x="322" y="104"/>
                    <a:pt x="322" y="104"/>
                  </a:cubicBezTo>
                  <a:cubicBezTo>
                    <a:pt x="313" y="102"/>
                    <a:pt x="307" y="98"/>
                    <a:pt x="305" y="87"/>
                  </a:cubicBezTo>
                  <a:cubicBezTo>
                    <a:pt x="305" y="87"/>
                    <a:pt x="305" y="87"/>
                    <a:pt x="305" y="87"/>
                  </a:cubicBezTo>
                  <a:cubicBezTo>
                    <a:pt x="298" y="99"/>
                    <a:pt x="286" y="104"/>
                    <a:pt x="273" y="104"/>
                  </a:cubicBezTo>
                  <a:cubicBezTo>
                    <a:pt x="254" y="104"/>
                    <a:pt x="243" y="92"/>
                    <a:pt x="243" y="74"/>
                  </a:cubicBezTo>
                  <a:cubicBezTo>
                    <a:pt x="243" y="53"/>
                    <a:pt x="259" y="42"/>
                    <a:pt x="286" y="42"/>
                  </a:cubicBezTo>
                  <a:cubicBezTo>
                    <a:pt x="304" y="42"/>
                    <a:pt x="304" y="42"/>
                    <a:pt x="304" y="42"/>
                  </a:cubicBezTo>
                  <a:cubicBezTo>
                    <a:pt x="304" y="32"/>
                    <a:pt x="304" y="32"/>
                    <a:pt x="304" y="32"/>
                  </a:cubicBezTo>
                  <a:cubicBezTo>
                    <a:pt x="304" y="17"/>
                    <a:pt x="297" y="9"/>
                    <a:pt x="280" y="9"/>
                  </a:cubicBezTo>
                  <a:cubicBezTo>
                    <a:pt x="272" y="9"/>
                    <a:pt x="264" y="10"/>
                    <a:pt x="253" y="15"/>
                  </a:cubicBezTo>
                  <a:cubicBezTo>
                    <a:pt x="250" y="6"/>
                    <a:pt x="250" y="6"/>
                    <a:pt x="250" y="6"/>
                  </a:cubicBezTo>
                  <a:cubicBezTo>
                    <a:pt x="262" y="1"/>
                    <a:pt x="272" y="0"/>
                    <a:pt x="281" y="0"/>
                  </a:cubicBezTo>
                  <a:cubicBezTo>
                    <a:pt x="305" y="0"/>
                    <a:pt x="315" y="12"/>
                    <a:pt x="315" y="32"/>
                  </a:cubicBezTo>
                  <a:cubicBezTo>
                    <a:pt x="315" y="80"/>
                    <a:pt x="315" y="80"/>
                    <a:pt x="315" y="80"/>
                  </a:cubicBezTo>
                  <a:cubicBezTo>
                    <a:pt x="315" y="91"/>
                    <a:pt x="318" y="94"/>
                    <a:pt x="324" y="96"/>
                  </a:cubicBezTo>
                  <a:close/>
                  <a:moveTo>
                    <a:pt x="304" y="51"/>
                  </a:moveTo>
                  <a:cubicBezTo>
                    <a:pt x="287" y="51"/>
                    <a:pt x="287" y="51"/>
                    <a:pt x="287" y="51"/>
                  </a:cubicBezTo>
                  <a:cubicBezTo>
                    <a:pt x="266" y="51"/>
                    <a:pt x="254" y="58"/>
                    <a:pt x="254" y="73"/>
                  </a:cubicBezTo>
                  <a:cubicBezTo>
                    <a:pt x="254" y="87"/>
                    <a:pt x="262" y="95"/>
                    <a:pt x="276" y="95"/>
                  </a:cubicBezTo>
                  <a:cubicBezTo>
                    <a:pt x="289" y="95"/>
                    <a:pt x="298" y="87"/>
                    <a:pt x="304" y="76"/>
                  </a:cubicBezTo>
                  <a:lnTo>
                    <a:pt x="304" y="51"/>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4" name="Freeform 31"/>
            <p:cNvSpPr>
              <a:spLocks noEditPoints="1"/>
            </p:cNvSpPr>
            <p:nvPr userDrawn="1"/>
          </p:nvSpPr>
          <p:spPr bwMode="auto">
            <a:xfrm>
              <a:off x="551" y="1443"/>
              <a:ext cx="5209" cy="1255"/>
            </a:xfrm>
            <a:custGeom>
              <a:avLst/>
              <a:gdLst>
                <a:gd name="T0" fmla="*/ 0 w 993"/>
                <a:gd name="T1" fmla="*/ 58 h 239"/>
                <a:gd name="T2" fmla="*/ 42 w 993"/>
                <a:gd name="T3" fmla="*/ 85 h 239"/>
                <a:gd name="T4" fmla="*/ 620 w 993"/>
                <a:gd name="T5" fmla="*/ 102 h 239"/>
                <a:gd name="T6" fmla="*/ 620 w 993"/>
                <a:gd name="T7" fmla="*/ 102 h 239"/>
                <a:gd name="T8" fmla="*/ 558 w 993"/>
                <a:gd name="T9" fmla="*/ 58 h 239"/>
                <a:gd name="T10" fmla="*/ 523 w 993"/>
                <a:gd name="T11" fmla="*/ 90 h 239"/>
                <a:gd name="T12" fmla="*/ 552 w 993"/>
                <a:gd name="T13" fmla="*/ 27 h 239"/>
                <a:gd name="T14" fmla="*/ 990 w 993"/>
                <a:gd name="T15" fmla="*/ 11 h 239"/>
                <a:gd name="T16" fmla="*/ 969 w 993"/>
                <a:gd name="T17" fmla="*/ 75 h 239"/>
                <a:gd name="T18" fmla="*/ 952 w 993"/>
                <a:gd name="T19" fmla="*/ 104 h 239"/>
                <a:gd name="T20" fmla="*/ 956 w 993"/>
                <a:gd name="T21" fmla="*/ 17 h 239"/>
                <a:gd name="T22" fmla="*/ 130 w 993"/>
                <a:gd name="T23" fmla="*/ 16 h 239"/>
                <a:gd name="T24" fmla="*/ 131 w 993"/>
                <a:gd name="T25" fmla="*/ 102 h 239"/>
                <a:gd name="T26" fmla="*/ 164 w 993"/>
                <a:gd name="T27" fmla="*/ 102 h 239"/>
                <a:gd name="T28" fmla="*/ 212 w 993"/>
                <a:gd name="T29" fmla="*/ 102 h 239"/>
                <a:gd name="T30" fmla="*/ 212 w 993"/>
                <a:gd name="T31" fmla="*/ 102 h 239"/>
                <a:gd name="T32" fmla="*/ 297 w 993"/>
                <a:gd name="T33" fmla="*/ 82 h 239"/>
                <a:gd name="T34" fmla="*/ 311 w 993"/>
                <a:gd name="T35" fmla="*/ 102 h 239"/>
                <a:gd name="T36" fmla="*/ 655 w 993"/>
                <a:gd name="T37" fmla="*/ 20 h 239"/>
                <a:gd name="T38" fmla="*/ 705 w 993"/>
                <a:gd name="T39" fmla="*/ 20 h 239"/>
                <a:gd name="T40" fmla="*/ 356 w 993"/>
                <a:gd name="T41" fmla="*/ 2 h 239"/>
                <a:gd name="T42" fmla="*/ 380 w 993"/>
                <a:gd name="T43" fmla="*/ 85 h 239"/>
                <a:gd name="T44" fmla="*/ 380 w 993"/>
                <a:gd name="T45" fmla="*/ 43 h 239"/>
                <a:gd name="T46" fmla="*/ 459 w 993"/>
                <a:gd name="T47" fmla="*/ 18 h 239"/>
                <a:gd name="T48" fmla="*/ 459 w 993"/>
                <a:gd name="T49" fmla="*/ 47 h 239"/>
                <a:gd name="T50" fmla="*/ 490 w 993"/>
                <a:gd name="T51" fmla="*/ 59 h 239"/>
                <a:gd name="T52" fmla="*/ 436 w 993"/>
                <a:gd name="T53" fmla="*/ 102 h 239"/>
                <a:gd name="T54" fmla="*/ 907 w 993"/>
                <a:gd name="T55" fmla="*/ 20 h 239"/>
                <a:gd name="T56" fmla="*/ 859 w 993"/>
                <a:gd name="T57" fmla="*/ 20 h 239"/>
                <a:gd name="T58" fmla="*/ 907 w 993"/>
                <a:gd name="T59" fmla="*/ 20 h 239"/>
                <a:gd name="T60" fmla="*/ 792 w 993"/>
                <a:gd name="T61" fmla="*/ 63 h 239"/>
                <a:gd name="T62" fmla="*/ 796 w 993"/>
                <a:gd name="T63" fmla="*/ 2 h 239"/>
                <a:gd name="T64" fmla="*/ 767 w 993"/>
                <a:gd name="T65" fmla="*/ 80 h 239"/>
                <a:gd name="T66" fmla="*/ 754 w 993"/>
                <a:gd name="T67" fmla="*/ 20 h 239"/>
                <a:gd name="T68" fmla="*/ 809 w 993"/>
                <a:gd name="T69" fmla="*/ 20 h 239"/>
                <a:gd name="T70" fmla="*/ 283 w 993"/>
                <a:gd name="T71" fmla="*/ 237 h 239"/>
                <a:gd name="T72" fmla="*/ 249 w 993"/>
                <a:gd name="T73" fmla="*/ 150 h 239"/>
                <a:gd name="T74" fmla="*/ 250 w 993"/>
                <a:gd name="T75" fmla="*/ 237 h 239"/>
                <a:gd name="T76" fmla="*/ 283 w 993"/>
                <a:gd name="T77" fmla="*/ 237 h 239"/>
                <a:gd name="T78" fmla="*/ 639 w 993"/>
                <a:gd name="T79" fmla="*/ 167 h 239"/>
                <a:gd name="T80" fmla="*/ 682 w 993"/>
                <a:gd name="T81" fmla="*/ 153 h 239"/>
                <a:gd name="T82" fmla="*/ 716 w 993"/>
                <a:gd name="T83" fmla="*/ 164 h 239"/>
                <a:gd name="T84" fmla="*/ 607 w 993"/>
                <a:gd name="T85" fmla="*/ 150 h 239"/>
                <a:gd name="T86" fmla="*/ 609 w 993"/>
                <a:gd name="T87" fmla="*/ 237 h 239"/>
                <a:gd name="T88" fmla="*/ 331 w 993"/>
                <a:gd name="T89" fmla="*/ 137 h 239"/>
                <a:gd name="T90" fmla="*/ 24 w 993"/>
                <a:gd name="T91" fmla="*/ 137 h 239"/>
                <a:gd name="T92" fmla="*/ 59 w 993"/>
                <a:gd name="T93" fmla="*/ 137 h 239"/>
                <a:gd name="T94" fmla="*/ 50 w 993"/>
                <a:gd name="T95" fmla="*/ 181 h 239"/>
                <a:gd name="T96" fmla="*/ 101 w 993"/>
                <a:gd name="T97" fmla="*/ 137 h 239"/>
                <a:gd name="T98" fmla="*/ 125 w 993"/>
                <a:gd name="T99" fmla="*/ 217 h 239"/>
                <a:gd name="T100" fmla="*/ 177 w 993"/>
                <a:gd name="T101" fmla="*/ 137 h 239"/>
                <a:gd name="T102" fmla="*/ 404 w 993"/>
                <a:gd name="T103" fmla="*/ 137 h 239"/>
                <a:gd name="T104" fmla="*/ 439 w 993"/>
                <a:gd name="T105" fmla="*/ 137 h 239"/>
                <a:gd name="T106" fmla="*/ 430 w 993"/>
                <a:gd name="T107" fmla="*/ 181 h 239"/>
                <a:gd name="T108" fmla="*/ 519 w 993"/>
                <a:gd name="T109" fmla="*/ 220 h 239"/>
                <a:gd name="T110" fmla="*/ 477 w 993"/>
                <a:gd name="T111" fmla="*/ 193 h 239"/>
                <a:gd name="T112" fmla="*/ 538 w 993"/>
                <a:gd name="T113" fmla="*/ 1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3" h="239">
                  <a:moveTo>
                    <a:pt x="85" y="2"/>
                  </a:moveTo>
                  <a:cubicBezTo>
                    <a:pt x="85" y="58"/>
                    <a:pt x="85" y="58"/>
                    <a:pt x="85" y="58"/>
                  </a:cubicBezTo>
                  <a:cubicBezTo>
                    <a:pt x="85" y="85"/>
                    <a:pt x="72" y="104"/>
                    <a:pt x="42" y="104"/>
                  </a:cubicBezTo>
                  <a:cubicBezTo>
                    <a:pt x="11" y="104"/>
                    <a:pt x="0" y="85"/>
                    <a:pt x="0" y="58"/>
                  </a:cubicBezTo>
                  <a:cubicBezTo>
                    <a:pt x="0" y="2"/>
                    <a:pt x="0" y="2"/>
                    <a:pt x="0" y="2"/>
                  </a:cubicBezTo>
                  <a:cubicBezTo>
                    <a:pt x="24" y="2"/>
                    <a:pt x="24" y="2"/>
                    <a:pt x="24" y="2"/>
                  </a:cubicBezTo>
                  <a:cubicBezTo>
                    <a:pt x="24" y="57"/>
                    <a:pt x="24" y="57"/>
                    <a:pt x="24" y="57"/>
                  </a:cubicBezTo>
                  <a:cubicBezTo>
                    <a:pt x="24" y="76"/>
                    <a:pt x="27" y="85"/>
                    <a:pt x="42" y="85"/>
                  </a:cubicBezTo>
                  <a:cubicBezTo>
                    <a:pt x="57" y="85"/>
                    <a:pt x="61" y="76"/>
                    <a:pt x="61" y="57"/>
                  </a:cubicBezTo>
                  <a:cubicBezTo>
                    <a:pt x="61" y="2"/>
                    <a:pt x="61" y="2"/>
                    <a:pt x="61" y="2"/>
                  </a:cubicBezTo>
                  <a:lnTo>
                    <a:pt x="85" y="2"/>
                  </a:lnTo>
                  <a:close/>
                  <a:moveTo>
                    <a:pt x="620" y="102"/>
                  </a:moveTo>
                  <a:cubicBezTo>
                    <a:pt x="643" y="102"/>
                    <a:pt x="643" y="102"/>
                    <a:pt x="643" y="102"/>
                  </a:cubicBezTo>
                  <a:cubicBezTo>
                    <a:pt x="643" y="2"/>
                    <a:pt x="643" y="2"/>
                    <a:pt x="643" y="2"/>
                  </a:cubicBezTo>
                  <a:cubicBezTo>
                    <a:pt x="620" y="2"/>
                    <a:pt x="620" y="2"/>
                    <a:pt x="620" y="2"/>
                  </a:cubicBezTo>
                  <a:lnTo>
                    <a:pt x="620" y="102"/>
                  </a:lnTo>
                  <a:close/>
                  <a:moveTo>
                    <a:pt x="601" y="11"/>
                  </a:moveTo>
                  <a:cubicBezTo>
                    <a:pt x="592" y="4"/>
                    <a:pt x="580" y="0"/>
                    <a:pt x="566" y="0"/>
                  </a:cubicBezTo>
                  <a:cubicBezTo>
                    <a:pt x="543" y="0"/>
                    <a:pt x="528" y="12"/>
                    <a:pt x="528" y="28"/>
                  </a:cubicBezTo>
                  <a:cubicBezTo>
                    <a:pt x="528" y="43"/>
                    <a:pt x="537" y="53"/>
                    <a:pt x="558" y="58"/>
                  </a:cubicBezTo>
                  <a:cubicBezTo>
                    <a:pt x="576" y="63"/>
                    <a:pt x="580" y="66"/>
                    <a:pt x="580" y="75"/>
                  </a:cubicBezTo>
                  <a:cubicBezTo>
                    <a:pt x="580" y="82"/>
                    <a:pt x="573" y="86"/>
                    <a:pt x="562" y="86"/>
                  </a:cubicBezTo>
                  <a:cubicBezTo>
                    <a:pt x="552" y="86"/>
                    <a:pt x="543" y="82"/>
                    <a:pt x="536" y="76"/>
                  </a:cubicBezTo>
                  <a:cubicBezTo>
                    <a:pt x="523" y="90"/>
                    <a:pt x="523" y="90"/>
                    <a:pt x="523" y="90"/>
                  </a:cubicBezTo>
                  <a:cubicBezTo>
                    <a:pt x="533" y="98"/>
                    <a:pt x="546" y="104"/>
                    <a:pt x="563" y="104"/>
                  </a:cubicBezTo>
                  <a:cubicBezTo>
                    <a:pt x="586" y="104"/>
                    <a:pt x="605" y="93"/>
                    <a:pt x="605" y="73"/>
                  </a:cubicBezTo>
                  <a:cubicBezTo>
                    <a:pt x="605" y="55"/>
                    <a:pt x="593" y="47"/>
                    <a:pt x="573" y="41"/>
                  </a:cubicBezTo>
                  <a:cubicBezTo>
                    <a:pt x="556" y="37"/>
                    <a:pt x="552" y="34"/>
                    <a:pt x="552" y="27"/>
                  </a:cubicBezTo>
                  <a:cubicBezTo>
                    <a:pt x="552" y="21"/>
                    <a:pt x="558" y="17"/>
                    <a:pt x="568" y="17"/>
                  </a:cubicBezTo>
                  <a:cubicBezTo>
                    <a:pt x="576" y="17"/>
                    <a:pt x="584" y="20"/>
                    <a:pt x="592" y="26"/>
                  </a:cubicBezTo>
                  <a:cubicBezTo>
                    <a:pt x="601" y="11"/>
                    <a:pt x="601" y="11"/>
                    <a:pt x="601" y="11"/>
                  </a:cubicBezTo>
                  <a:moveTo>
                    <a:pt x="990" y="11"/>
                  </a:moveTo>
                  <a:cubicBezTo>
                    <a:pt x="981" y="4"/>
                    <a:pt x="969" y="0"/>
                    <a:pt x="955" y="0"/>
                  </a:cubicBezTo>
                  <a:cubicBezTo>
                    <a:pt x="932" y="0"/>
                    <a:pt x="917" y="12"/>
                    <a:pt x="917" y="28"/>
                  </a:cubicBezTo>
                  <a:cubicBezTo>
                    <a:pt x="917" y="43"/>
                    <a:pt x="926" y="53"/>
                    <a:pt x="946" y="58"/>
                  </a:cubicBezTo>
                  <a:cubicBezTo>
                    <a:pt x="965" y="63"/>
                    <a:pt x="969" y="66"/>
                    <a:pt x="969" y="75"/>
                  </a:cubicBezTo>
                  <a:cubicBezTo>
                    <a:pt x="969" y="82"/>
                    <a:pt x="962" y="86"/>
                    <a:pt x="951" y="86"/>
                  </a:cubicBezTo>
                  <a:cubicBezTo>
                    <a:pt x="941" y="86"/>
                    <a:pt x="932" y="82"/>
                    <a:pt x="924" y="76"/>
                  </a:cubicBezTo>
                  <a:cubicBezTo>
                    <a:pt x="912" y="90"/>
                    <a:pt x="912" y="90"/>
                    <a:pt x="912" y="90"/>
                  </a:cubicBezTo>
                  <a:cubicBezTo>
                    <a:pt x="921" y="98"/>
                    <a:pt x="935" y="104"/>
                    <a:pt x="952" y="104"/>
                  </a:cubicBezTo>
                  <a:cubicBezTo>
                    <a:pt x="974" y="104"/>
                    <a:pt x="993" y="93"/>
                    <a:pt x="993" y="73"/>
                  </a:cubicBezTo>
                  <a:cubicBezTo>
                    <a:pt x="993" y="55"/>
                    <a:pt x="982" y="47"/>
                    <a:pt x="962" y="41"/>
                  </a:cubicBezTo>
                  <a:cubicBezTo>
                    <a:pt x="945" y="37"/>
                    <a:pt x="941" y="34"/>
                    <a:pt x="941" y="27"/>
                  </a:cubicBezTo>
                  <a:cubicBezTo>
                    <a:pt x="941" y="21"/>
                    <a:pt x="946" y="17"/>
                    <a:pt x="956" y="17"/>
                  </a:cubicBezTo>
                  <a:cubicBezTo>
                    <a:pt x="965" y="17"/>
                    <a:pt x="973" y="20"/>
                    <a:pt x="981" y="26"/>
                  </a:cubicBezTo>
                  <a:cubicBezTo>
                    <a:pt x="990" y="11"/>
                    <a:pt x="990" y="11"/>
                    <a:pt x="990" y="11"/>
                  </a:cubicBezTo>
                  <a:moveTo>
                    <a:pt x="160" y="0"/>
                  </a:moveTo>
                  <a:cubicBezTo>
                    <a:pt x="148" y="0"/>
                    <a:pt x="138" y="6"/>
                    <a:pt x="130" y="16"/>
                  </a:cubicBezTo>
                  <a:cubicBezTo>
                    <a:pt x="128" y="2"/>
                    <a:pt x="128" y="2"/>
                    <a:pt x="128" y="2"/>
                  </a:cubicBezTo>
                  <a:cubicBezTo>
                    <a:pt x="107" y="2"/>
                    <a:pt x="107" y="2"/>
                    <a:pt x="107" y="2"/>
                  </a:cubicBezTo>
                  <a:cubicBezTo>
                    <a:pt x="107" y="102"/>
                    <a:pt x="107" y="102"/>
                    <a:pt x="107" y="102"/>
                  </a:cubicBezTo>
                  <a:cubicBezTo>
                    <a:pt x="131" y="102"/>
                    <a:pt x="131" y="102"/>
                    <a:pt x="131" y="102"/>
                  </a:cubicBezTo>
                  <a:cubicBezTo>
                    <a:pt x="131" y="33"/>
                    <a:pt x="131" y="33"/>
                    <a:pt x="131" y="33"/>
                  </a:cubicBezTo>
                  <a:cubicBezTo>
                    <a:pt x="137" y="23"/>
                    <a:pt x="144" y="18"/>
                    <a:pt x="152" y="18"/>
                  </a:cubicBezTo>
                  <a:cubicBezTo>
                    <a:pt x="160" y="18"/>
                    <a:pt x="164" y="21"/>
                    <a:pt x="164" y="34"/>
                  </a:cubicBezTo>
                  <a:cubicBezTo>
                    <a:pt x="164" y="102"/>
                    <a:pt x="164" y="102"/>
                    <a:pt x="164" y="102"/>
                  </a:cubicBezTo>
                  <a:cubicBezTo>
                    <a:pt x="188" y="102"/>
                    <a:pt x="188" y="102"/>
                    <a:pt x="188" y="102"/>
                  </a:cubicBezTo>
                  <a:cubicBezTo>
                    <a:pt x="188" y="30"/>
                    <a:pt x="188" y="30"/>
                    <a:pt x="188" y="30"/>
                  </a:cubicBezTo>
                  <a:cubicBezTo>
                    <a:pt x="188" y="11"/>
                    <a:pt x="178" y="0"/>
                    <a:pt x="160" y="0"/>
                  </a:cubicBezTo>
                  <a:moveTo>
                    <a:pt x="212" y="102"/>
                  </a:moveTo>
                  <a:cubicBezTo>
                    <a:pt x="236" y="102"/>
                    <a:pt x="236" y="102"/>
                    <a:pt x="236" y="102"/>
                  </a:cubicBezTo>
                  <a:cubicBezTo>
                    <a:pt x="236" y="2"/>
                    <a:pt x="236" y="2"/>
                    <a:pt x="236" y="2"/>
                  </a:cubicBezTo>
                  <a:cubicBezTo>
                    <a:pt x="212" y="2"/>
                    <a:pt x="212" y="2"/>
                    <a:pt x="212" y="2"/>
                  </a:cubicBezTo>
                  <a:lnTo>
                    <a:pt x="212" y="102"/>
                  </a:lnTo>
                  <a:close/>
                  <a:moveTo>
                    <a:pt x="311" y="102"/>
                  </a:moveTo>
                  <a:cubicBezTo>
                    <a:pt x="343" y="2"/>
                    <a:pt x="343" y="2"/>
                    <a:pt x="343" y="2"/>
                  </a:cubicBezTo>
                  <a:cubicBezTo>
                    <a:pt x="319" y="2"/>
                    <a:pt x="319" y="2"/>
                    <a:pt x="319" y="2"/>
                  </a:cubicBezTo>
                  <a:cubicBezTo>
                    <a:pt x="297" y="82"/>
                    <a:pt x="297" y="82"/>
                    <a:pt x="297" y="82"/>
                  </a:cubicBezTo>
                  <a:cubicBezTo>
                    <a:pt x="275" y="2"/>
                    <a:pt x="275" y="2"/>
                    <a:pt x="275" y="2"/>
                  </a:cubicBezTo>
                  <a:cubicBezTo>
                    <a:pt x="249" y="2"/>
                    <a:pt x="249" y="2"/>
                    <a:pt x="249" y="2"/>
                  </a:cubicBezTo>
                  <a:cubicBezTo>
                    <a:pt x="282" y="102"/>
                    <a:pt x="282" y="102"/>
                    <a:pt x="282" y="102"/>
                  </a:cubicBezTo>
                  <a:lnTo>
                    <a:pt x="311" y="102"/>
                  </a:lnTo>
                  <a:close/>
                  <a:moveTo>
                    <a:pt x="730" y="20"/>
                  </a:moveTo>
                  <a:cubicBezTo>
                    <a:pt x="732" y="2"/>
                    <a:pt x="732" y="2"/>
                    <a:pt x="732" y="2"/>
                  </a:cubicBezTo>
                  <a:cubicBezTo>
                    <a:pt x="655" y="2"/>
                    <a:pt x="655" y="2"/>
                    <a:pt x="655" y="2"/>
                  </a:cubicBezTo>
                  <a:cubicBezTo>
                    <a:pt x="655" y="20"/>
                    <a:pt x="655" y="20"/>
                    <a:pt x="655" y="20"/>
                  </a:cubicBezTo>
                  <a:cubicBezTo>
                    <a:pt x="681" y="20"/>
                    <a:pt x="681" y="20"/>
                    <a:pt x="681" y="20"/>
                  </a:cubicBezTo>
                  <a:cubicBezTo>
                    <a:pt x="681" y="102"/>
                    <a:pt x="681" y="102"/>
                    <a:pt x="681" y="102"/>
                  </a:cubicBezTo>
                  <a:cubicBezTo>
                    <a:pt x="705" y="102"/>
                    <a:pt x="705" y="102"/>
                    <a:pt x="705" y="102"/>
                  </a:cubicBezTo>
                  <a:cubicBezTo>
                    <a:pt x="705" y="20"/>
                    <a:pt x="705" y="20"/>
                    <a:pt x="705" y="20"/>
                  </a:cubicBezTo>
                  <a:lnTo>
                    <a:pt x="730" y="20"/>
                  </a:lnTo>
                  <a:close/>
                  <a:moveTo>
                    <a:pt x="415" y="19"/>
                  </a:moveTo>
                  <a:cubicBezTo>
                    <a:pt x="417" y="2"/>
                    <a:pt x="417" y="2"/>
                    <a:pt x="417" y="2"/>
                  </a:cubicBezTo>
                  <a:cubicBezTo>
                    <a:pt x="356" y="2"/>
                    <a:pt x="356" y="2"/>
                    <a:pt x="356" y="2"/>
                  </a:cubicBezTo>
                  <a:cubicBezTo>
                    <a:pt x="356" y="102"/>
                    <a:pt x="356" y="102"/>
                    <a:pt x="356" y="102"/>
                  </a:cubicBezTo>
                  <a:cubicBezTo>
                    <a:pt x="417" y="102"/>
                    <a:pt x="417" y="102"/>
                    <a:pt x="417" y="102"/>
                  </a:cubicBezTo>
                  <a:cubicBezTo>
                    <a:pt x="417" y="85"/>
                    <a:pt x="417" y="85"/>
                    <a:pt x="417" y="85"/>
                  </a:cubicBezTo>
                  <a:cubicBezTo>
                    <a:pt x="380" y="85"/>
                    <a:pt x="380" y="85"/>
                    <a:pt x="380" y="85"/>
                  </a:cubicBezTo>
                  <a:cubicBezTo>
                    <a:pt x="380" y="59"/>
                    <a:pt x="380" y="59"/>
                    <a:pt x="380" y="59"/>
                  </a:cubicBezTo>
                  <a:cubicBezTo>
                    <a:pt x="410" y="59"/>
                    <a:pt x="410" y="59"/>
                    <a:pt x="410" y="59"/>
                  </a:cubicBezTo>
                  <a:cubicBezTo>
                    <a:pt x="410" y="43"/>
                    <a:pt x="410" y="43"/>
                    <a:pt x="410" y="43"/>
                  </a:cubicBezTo>
                  <a:cubicBezTo>
                    <a:pt x="380" y="43"/>
                    <a:pt x="380" y="43"/>
                    <a:pt x="380" y="43"/>
                  </a:cubicBezTo>
                  <a:cubicBezTo>
                    <a:pt x="380" y="19"/>
                    <a:pt x="380" y="19"/>
                    <a:pt x="380" y="19"/>
                  </a:cubicBezTo>
                  <a:lnTo>
                    <a:pt x="415" y="19"/>
                  </a:lnTo>
                  <a:close/>
                  <a:moveTo>
                    <a:pt x="459" y="47"/>
                  </a:moveTo>
                  <a:cubicBezTo>
                    <a:pt x="459" y="18"/>
                    <a:pt x="459" y="18"/>
                    <a:pt x="459" y="18"/>
                  </a:cubicBezTo>
                  <a:cubicBezTo>
                    <a:pt x="468" y="18"/>
                    <a:pt x="468" y="18"/>
                    <a:pt x="468" y="18"/>
                  </a:cubicBezTo>
                  <a:cubicBezTo>
                    <a:pt x="480" y="18"/>
                    <a:pt x="485" y="23"/>
                    <a:pt x="485" y="32"/>
                  </a:cubicBezTo>
                  <a:cubicBezTo>
                    <a:pt x="485" y="43"/>
                    <a:pt x="480" y="47"/>
                    <a:pt x="469" y="47"/>
                  </a:cubicBezTo>
                  <a:lnTo>
                    <a:pt x="459" y="47"/>
                  </a:lnTo>
                  <a:close/>
                  <a:moveTo>
                    <a:pt x="469" y="64"/>
                  </a:moveTo>
                  <a:cubicBezTo>
                    <a:pt x="489" y="102"/>
                    <a:pt x="489" y="102"/>
                    <a:pt x="489" y="102"/>
                  </a:cubicBezTo>
                  <a:cubicBezTo>
                    <a:pt x="516" y="102"/>
                    <a:pt x="516" y="102"/>
                    <a:pt x="516" y="102"/>
                  </a:cubicBezTo>
                  <a:cubicBezTo>
                    <a:pt x="490" y="59"/>
                    <a:pt x="490" y="59"/>
                    <a:pt x="490" y="59"/>
                  </a:cubicBezTo>
                  <a:cubicBezTo>
                    <a:pt x="503" y="53"/>
                    <a:pt x="510" y="45"/>
                    <a:pt x="510" y="32"/>
                  </a:cubicBezTo>
                  <a:cubicBezTo>
                    <a:pt x="510" y="11"/>
                    <a:pt x="496" y="2"/>
                    <a:pt x="468" y="2"/>
                  </a:cubicBezTo>
                  <a:cubicBezTo>
                    <a:pt x="436" y="2"/>
                    <a:pt x="436" y="2"/>
                    <a:pt x="436" y="2"/>
                  </a:cubicBezTo>
                  <a:cubicBezTo>
                    <a:pt x="436" y="102"/>
                    <a:pt x="436" y="102"/>
                    <a:pt x="436" y="102"/>
                  </a:cubicBezTo>
                  <a:cubicBezTo>
                    <a:pt x="459" y="102"/>
                    <a:pt x="459" y="102"/>
                    <a:pt x="459" y="102"/>
                  </a:cubicBezTo>
                  <a:cubicBezTo>
                    <a:pt x="459" y="64"/>
                    <a:pt x="459" y="64"/>
                    <a:pt x="459" y="64"/>
                  </a:cubicBezTo>
                  <a:lnTo>
                    <a:pt x="469" y="64"/>
                  </a:lnTo>
                  <a:close/>
                  <a:moveTo>
                    <a:pt x="907" y="20"/>
                  </a:moveTo>
                  <a:cubicBezTo>
                    <a:pt x="910" y="2"/>
                    <a:pt x="910" y="2"/>
                    <a:pt x="910" y="2"/>
                  </a:cubicBezTo>
                  <a:cubicBezTo>
                    <a:pt x="833" y="2"/>
                    <a:pt x="833" y="2"/>
                    <a:pt x="833" y="2"/>
                  </a:cubicBezTo>
                  <a:cubicBezTo>
                    <a:pt x="833" y="20"/>
                    <a:pt x="833" y="20"/>
                    <a:pt x="833" y="20"/>
                  </a:cubicBezTo>
                  <a:cubicBezTo>
                    <a:pt x="859" y="20"/>
                    <a:pt x="859" y="20"/>
                    <a:pt x="859" y="20"/>
                  </a:cubicBezTo>
                  <a:cubicBezTo>
                    <a:pt x="859" y="102"/>
                    <a:pt x="859" y="102"/>
                    <a:pt x="859" y="102"/>
                  </a:cubicBezTo>
                  <a:cubicBezTo>
                    <a:pt x="883" y="102"/>
                    <a:pt x="883" y="102"/>
                    <a:pt x="883" y="102"/>
                  </a:cubicBezTo>
                  <a:cubicBezTo>
                    <a:pt x="883" y="20"/>
                    <a:pt x="883" y="20"/>
                    <a:pt x="883" y="20"/>
                  </a:cubicBezTo>
                  <a:lnTo>
                    <a:pt x="907" y="20"/>
                  </a:lnTo>
                  <a:close/>
                  <a:moveTo>
                    <a:pt x="792" y="63"/>
                  </a:moveTo>
                  <a:cubicBezTo>
                    <a:pt x="771" y="63"/>
                    <a:pt x="771" y="63"/>
                    <a:pt x="771" y="63"/>
                  </a:cubicBezTo>
                  <a:cubicBezTo>
                    <a:pt x="781" y="19"/>
                    <a:pt x="781" y="19"/>
                    <a:pt x="781" y="19"/>
                  </a:cubicBezTo>
                  <a:lnTo>
                    <a:pt x="792" y="63"/>
                  </a:lnTo>
                  <a:close/>
                  <a:moveTo>
                    <a:pt x="796" y="80"/>
                  </a:moveTo>
                  <a:cubicBezTo>
                    <a:pt x="801" y="102"/>
                    <a:pt x="801" y="102"/>
                    <a:pt x="801" y="102"/>
                  </a:cubicBezTo>
                  <a:cubicBezTo>
                    <a:pt x="826" y="102"/>
                    <a:pt x="826" y="102"/>
                    <a:pt x="826" y="102"/>
                  </a:cubicBezTo>
                  <a:cubicBezTo>
                    <a:pt x="796" y="2"/>
                    <a:pt x="796" y="2"/>
                    <a:pt x="796" y="2"/>
                  </a:cubicBezTo>
                  <a:cubicBezTo>
                    <a:pt x="767" y="2"/>
                    <a:pt x="767" y="2"/>
                    <a:pt x="767" y="2"/>
                  </a:cubicBezTo>
                  <a:cubicBezTo>
                    <a:pt x="737" y="102"/>
                    <a:pt x="737" y="102"/>
                    <a:pt x="737" y="102"/>
                  </a:cubicBezTo>
                  <a:cubicBezTo>
                    <a:pt x="762" y="102"/>
                    <a:pt x="762" y="102"/>
                    <a:pt x="762" y="102"/>
                  </a:cubicBezTo>
                  <a:cubicBezTo>
                    <a:pt x="767" y="80"/>
                    <a:pt x="767" y="80"/>
                    <a:pt x="767" y="80"/>
                  </a:cubicBezTo>
                  <a:lnTo>
                    <a:pt x="796" y="80"/>
                  </a:lnTo>
                  <a:close/>
                  <a:moveTo>
                    <a:pt x="740" y="2"/>
                  </a:moveTo>
                  <a:cubicBezTo>
                    <a:pt x="740" y="20"/>
                    <a:pt x="740" y="20"/>
                    <a:pt x="740" y="20"/>
                  </a:cubicBezTo>
                  <a:cubicBezTo>
                    <a:pt x="754" y="20"/>
                    <a:pt x="754" y="20"/>
                    <a:pt x="754" y="20"/>
                  </a:cubicBezTo>
                  <a:cubicBezTo>
                    <a:pt x="757" y="2"/>
                    <a:pt x="757" y="2"/>
                    <a:pt x="757" y="2"/>
                  </a:cubicBezTo>
                  <a:lnTo>
                    <a:pt x="740" y="2"/>
                  </a:lnTo>
                  <a:close/>
                  <a:moveTo>
                    <a:pt x="809" y="2"/>
                  </a:moveTo>
                  <a:cubicBezTo>
                    <a:pt x="809" y="20"/>
                    <a:pt x="809" y="20"/>
                    <a:pt x="809" y="20"/>
                  </a:cubicBezTo>
                  <a:cubicBezTo>
                    <a:pt x="824" y="20"/>
                    <a:pt x="824" y="20"/>
                    <a:pt x="824" y="20"/>
                  </a:cubicBezTo>
                  <a:cubicBezTo>
                    <a:pt x="826" y="2"/>
                    <a:pt x="826" y="2"/>
                    <a:pt x="826" y="2"/>
                  </a:cubicBezTo>
                  <a:lnTo>
                    <a:pt x="809" y="2"/>
                  </a:lnTo>
                  <a:close/>
                  <a:moveTo>
                    <a:pt x="283" y="237"/>
                  </a:moveTo>
                  <a:cubicBezTo>
                    <a:pt x="307" y="237"/>
                    <a:pt x="307" y="237"/>
                    <a:pt x="307" y="237"/>
                  </a:cubicBezTo>
                  <a:cubicBezTo>
                    <a:pt x="307" y="164"/>
                    <a:pt x="307" y="164"/>
                    <a:pt x="307" y="164"/>
                  </a:cubicBezTo>
                  <a:cubicBezTo>
                    <a:pt x="307" y="146"/>
                    <a:pt x="298" y="135"/>
                    <a:pt x="280" y="135"/>
                  </a:cubicBezTo>
                  <a:cubicBezTo>
                    <a:pt x="268" y="135"/>
                    <a:pt x="257" y="140"/>
                    <a:pt x="249" y="150"/>
                  </a:cubicBezTo>
                  <a:cubicBezTo>
                    <a:pt x="247" y="137"/>
                    <a:pt x="247" y="137"/>
                    <a:pt x="247" y="137"/>
                  </a:cubicBezTo>
                  <a:cubicBezTo>
                    <a:pt x="226" y="137"/>
                    <a:pt x="226" y="137"/>
                    <a:pt x="226" y="137"/>
                  </a:cubicBezTo>
                  <a:cubicBezTo>
                    <a:pt x="226" y="237"/>
                    <a:pt x="226" y="237"/>
                    <a:pt x="226" y="237"/>
                  </a:cubicBezTo>
                  <a:cubicBezTo>
                    <a:pt x="250" y="237"/>
                    <a:pt x="250" y="237"/>
                    <a:pt x="250" y="237"/>
                  </a:cubicBezTo>
                  <a:cubicBezTo>
                    <a:pt x="250" y="167"/>
                    <a:pt x="250" y="167"/>
                    <a:pt x="250" y="167"/>
                  </a:cubicBezTo>
                  <a:cubicBezTo>
                    <a:pt x="256" y="159"/>
                    <a:pt x="262" y="153"/>
                    <a:pt x="271" y="153"/>
                  </a:cubicBezTo>
                  <a:cubicBezTo>
                    <a:pt x="279" y="153"/>
                    <a:pt x="283" y="157"/>
                    <a:pt x="283" y="167"/>
                  </a:cubicBezTo>
                  <a:lnTo>
                    <a:pt x="283" y="237"/>
                  </a:lnTo>
                  <a:close/>
                  <a:moveTo>
                    <a:pt x="609" y="237"/>
                  </a:moveTo>
                  <a:cubicBezTo>
                    <a:pt x="609" y="166"/>
                    <a:pt x="609" y="166"/>
                    <a:pt x="609" y="166"/>
                  </a:cubicBezTo>
                  <a:cubicBezTo>
                    <a:pt x="614" y="159"/>
                    <a:pt x="621" y="153"/>
                    <a:pt x="628" y="153"/>
                  </a:cubicBezTo>
                  <a:cubicBezTo>
                    <a:pt x="635" y="153"/>
                    <a:pt x="639" y="157"/>
                    <a:pt x="639" y="167"/>
                  </a:cubicBezTo>
                  <a:cubicBezTo>
                    <a:pt x="639" y="237"/>
                    <a:pt x="639" y="237"/>
                    <a:pt x="639" y="237"/>
                  </a:cubicBezTo>
                  <a:cubicBezTo>
                    <a:pt x="663" y="237"/>
                    <a:pt x="663" y="237"/>
                    <a:pt x="663" y="237"/>
                  </a:cubicBezTo>
                  <a:cubicBezTo>
                    <a:pt x="663" y="166"/>
                    <a:pt x="663" y="166"/>
                    <a:pt x="663" y="166"/>
                  </a:cubicBezTo>
                  <a:cubicBezTo>
                    <a:pt x="668" y="159"/>
                    <a:pt x="674" y="153"/>
                    <a:pt x="682" y="153"/>
                  </a:cubicBezTo>
                  <a:cubicBezTo>
                    <a:pt x="689" y="153"/>
                    <a:pt x="692" y="157"/>
                    <a:pt x="692" y="167"/>
                  </a:cubicBezTo>
                  <a:cubicBezTo>
                    <a:pt x="692" y="237"/>
                    <a:pt x="692" y="237"/>
                    <a:pt x="692" y="237"/>
                  </a:cubicBezTo>
                  <a:cubicBezTo>
                    <a:pt x="716" y="237"/>
                    <a:pt x="716" y="237"/>
                    <a:pt x="716" y="237"/>
                  </a:cubicBezTo>
                  <a:cubicBezTo>
                    <a:pt x="716" y="164"/>
                    <a:pt x="716" y="164"/>
                    <a:pt x="716" y="164"/>
                  </a:cubicBezTo>
                  <a:cubicBezTo>
                    <a:pt x="716" y="146"/>
                    <a:pt x="708" y="135"/>
                    <a:pt x="690" y="135"/>
                  </a:cubicBezTo>
                  <a:cubicBezTo>
                    <a:pt x="680" y="135"/>
                    <a:pt x="669" y="140"/>
                    <a:pt x="660" y="150"/>
                  </a:cubicBezTo>
                  <a:cubicBezTo>
                    <a:pt x="657" y="140"/>
                    <a:pt x="649" y="135"/>
                    <a:pt x="636" y="135"/>
                  </a:cubicBezTo>
                  <a:cubicBezTo>
                    <a:pt x="626" y="135"/>
                    <a:pt x="616" y="140"/>
                    <a:pt x="607" y="150"/>
                  </a:cubicBezTo>
                  <a:cubicBezTo>
                    <a:pt x="606" y="137"/>
                    <a:pt x="606" y="137"/>
                    <a:pt x="606" y="137"/>
                  </a:cubicBezTo>
                  <a:cubicBezTo>
                    <a:pt x="585" y="137"/>
                    <a:pt x="585" y="137"/>
                    <a:pt x="585" y="137"/>
                  </a:cubicBezTo>
                  <a:cubicBezTo>
                    <a:pt x="585" y="237"/>
                    <a:pt x="585" y="237"/>
                    <a:pt x="585" y="237"/>
                  </a:cubicBezTo>
                  <a:lnTo>
                    <a:pt x="609" y="237"/>
                  </a:lnTo>
                  <a:close/>
                  <a:moveTo>
                    <a:pt x="331" y="237"/>
                  </a:moveTo>
                  <a:cubicBezTo>
                    <a:pt x="355" y="237"/>
                    <a:pt x="355" y="237"/>
                    <a:pt x="355" y="237"/>
                  </a:cubicBezTo>
                  <a:cubicBezTo>
                    <a:pt x="355" y="137"/>
                    <a:pt x="355" y="137"/>
                    <a:pt x="355" y="137"/>
                  </a:cubicBezTo>
                  <a:cubicBezTo>
                    <a:pt x="331" y="137"/>
                    <a:pt x="331" y="137"/>
                    <a:pt x="331" y="137"/>
                  </a:cubicBezTo>
                  <a:lnTo>
                    <a:pt x="331" y="237"/>
                  </a:lnTo>
                  <a:close/>
                  <a:moveTo>
                    <a:pt x="0" y="237"/>
                  </a:moveTo>
                  <a:cubicBezTo>
                    <a:pt x="24" y="237"/>
                    <a:pt x="24" y="237"/>
                    <a:pt x="24" y="237"/>
                  </a:cubicBezTo>
                  <a:cubicBezTo>
                    <a:pt x="24" y="137"/>
                    <a:pt x="24" y="137"/>
                    <a:pt x="24" y="137"/>
                  </a:cubicBezTo>
                  <a:cubicBezTo>
                    <a:pt x="0" y="137"/>
                    <a:pt x="0" y="137"/>
                    <a:pt x="0" y="137"/>
                  </a:cubicBezTo>
                  <a:lnTo>
                    <a:pt x="0" y="237"/>
                  </a:lnTo>
                  <a:close/>
                  <a:moveTo>
                    <a:pt x="84" y="137"/>
                  </a:moveTo>
                  <a:cubicBezTo>
                    <a:pt x="59" y="137"/>
                    <a:pt x="59" y="137"/>
                    <a:pt x="59" y="137"/>
                  </a:cubicBezTo>
                  <a:cubicBezTo>
                    <a:pt x="25" y="182"/>
                    <a:pt x="25" y="182"/>
                    <a:pt x="25" y="182"/>
                  </a:cubicBezTo>
                  <a:cubicBezTo>
                    <a:pt x="59" y="237"/>
                    <a:pt x="59" y="237"/>
                    <a:pt x="59" y="237"/>
                  </a:cubicBezTo>
                  <a:cubicBezTo>
                    <a:pt x="86" y="237"/>
                    <a:pt x="86" y="237"/>
                    <a:pt x="86" y="237"/>
                  </a:cubicBezTo>
                  <a:cubicBezTo>
                    <a:pt x="50" y="181"/>
                    <a:pt x="50" y="181"/>
                    <a:pt x="50" y="181"/>
                  </a:cubicBezTo>
                  <a:lnTo>
                    <a:pt x="84" y="137"/>
                  </a:lnTo>
                  <a:close/>
                  <a:moveTo>
                    <a:pt x="125" y="217"/>
                  </a:moveTo>
                  <a:cubicBezTo>
                    <a:pt x="125" y="137"/>
                    <a:pt x="125" y="137"/>
                    <a:pt x="125" y="137"/>
                  </a:cubicBezTo>
                  <a:cubicBezTo>
                    <a:pt x="101" y="137"/>
                    <a:pt x="101" y="137"/>
                    <a:pt x="101" y="137"/>
                  </a:cubicBezTo>
                  <a:cubicBezTo>
                    <a:pt x="101" y="237"/>
                    <a:pt x="101" y="237"/>
                    <a:pt x="101" y="237"/>
                  </a:cubicBezTo>
                  <a:cubicBezTo>
                    <a:pt x="155" y="237"/>
                    <a:pt x="155" y="237"/>
                    <a:pt x="155" y="237"/>
                  </a:cubicBezTo>
                  <a:cubicBezTo>
                    <a:pt x="159" y="217"/>
                    <a:pt x="159" y="217"/>
                    <a:pt x="159" y="217"/>
                  </a:cubicBezTo>
                  <a:lnTo>
                    <a:pt x="125" y="217"/>
                  </a:lnTo>
                  <a:close/>
                  <a:moveTo>
                    <a:pt x="177" y="237"/>
                  </a:moveTo>
                  <a:cubicBezTo>
                    <a:pt x="201" y="237"/>
                    <a:pt x="201" y="237"/>
                    <a:pt x="201" y="237"/>
                  </a:cubicBezTo>
                  <a:cubicBezTo>
                    <a:pt x="201" y="137"/>
                    <a:pt x="201" y="137"/>
                    <a:pt x="201" y="137"/>
                  </a:cubicBezTo>
                  <a:cubicBezTo>
                    <a:pt x="177" y="137"/>
                    <a:pt x="177" y="137"/>
                    <a:pt x="177" y="137"/>
                  </a:cubicBezTo>
                  <a:lnTo>
                    <a:pt x="177" y="237"/>
                  </a:lnTo>
                  <a:close/>
                  <a:moveTo>
                    <a:pt x="380" y="237"/>
                  </a:moveTo>
                  <a:cubicBezTo>
                    <a:pt x="404" y="237"/>
                    <a:pt x="404" y="237"/>
                    <a:pt x="404" y="237"/>
                  </a:cubicBezTo>
                  <a:cubicBezTo>
                    <a:pt x="404" y="137"/>
                    <a:pt x="404" y="137"/>
                    <a:pt x="404" y="137"/>
                  </a:cubicBezTo>
                  <a:cubicBezTo>
                    <a:pt x="380" y="137"/>
                    <a:pt x="380" y="137"/>
                    <a:pt x="380" y="137"/>
                  </a:cubicBezTo>
                  <a:lnTo>
                    <a:pt x="380" y="237"/>
                  </a:lnTo>
                  <a:close/>
                  <a:moveTo>
                    <a:pt x="464" y="137"/>
                  </a:moveTo>
                  <a:cubicBezTo>
                    <a:pt x="439" y="137"/>
                    <a:pt x="439" y="137"/>
                    <a:pt x="439" y="137"/>
                  </a:cubicBezTo>
                  <a:cubicBezTo>
                    <a:pt x="405" y="182"/>
                    <a:pt x="405" y="182"/>
                    <a:pt x="405" y="182"/>
                  </a:cubicBezTo>
                  <a:cubicBezTo>
                    <a:pt x="439" y="237"/>
                    <a:pt x="439" y="237"/>
                    <a:pt x="439" y="237"/>
                  </a:cubicBezTo>
                  <a:cubicBezTo>
                    <a:pt x="467" y="237"/>
                    <a:pt x="467" y="237"/>
                    <a:pt x="467" y="237"/>
                  </a:cubicBezTo>
                  <a:cubicBezTo>
                    <a:pt x="430" y="181"/>
                    <a:pt x="430" y="181"/>
                    <a:pt x="430" y="181"/>
                  </a:cubicBezTo>
                  <a:lnTo>
                    <a:pt x="464" y="137"/>
                  </a:lnTo>
                  <a:close/>
                  <a:moveTo>
                    <a:pt x="538" y="137"/>
                  </a:moveTo>
                  <a:cubicBezTo>
                    <a:pt x="538" y="192"/>
                    <a:pt x="538" y="192"/>
                    <a:pt x="538" y="192"/>
                  </a:cubicBezTo>
                  <a:cubicBezTo>
                    <a:pt x="538" y="211"/>
                    <a:pt x="535" y="220"/>
                    <a:pt x="519" y="220"/>
                  </a:cubicBezTo>
                  <a:cubicBezTo>
                    <a:pt x="504" y="220"/>
                    <a:pt x="501" y="211"/>
                    <a:pt x="501" y="192"/>
                  </a:cubicBezTo>
                  <a:cubicBezTo>
                    <a:pt x="501" y="137"/>
                    <a:pt x="501" y="137"/>
                    <a:pt x="501" y="137"/>
                  </a:cubicBezTo>
                  <a:cubicBezTo>
                    <a:pt x="477" y="137"/>
                    <a:pt x="477" y="137"/>
                    <a:pt x="477" y="137"/>
                  </a:cubicBezTo>
                  <a:cubicBezTo>
                    <a:pt x="477" y="193"/>
                    <a:pt x="477" y="193"/>
                    <a:pt x="477" y="193"/>
                  </a:cubicBezTo>
                  <a:cubicBezTo>
                    <a:pt x="477" y="220"/>
                    <a:pt x="489" y="239"/>
                    <a:pt x="519" y="239"/>
                  </a:cubicBezTo>
                  <a:cubicBezTo>
                    <a:pt x="550" y="239"/>
                    <a:pt x="562" y="220"/>
                    <a:pt x="562" y="193"/>
                  </a:cubicBezTo>
                  <a:cubicBezTo>
                    <a:pt x="562" y="137"/>
                    <a:pt x="562" y="137"/>
                    <a:pt x="562" y="137"/>
                  </a:cubicBezTo>
                  <a:lnTo>
                    <a:pt x="538" y="137"/>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5" name="Freeform 32"/>
            <p:cNvSpPr>
              <a:spLocks/>
            </p:cNvSpPr>
            <p:nvPr userDrawn="1"/>
          </p:nvSpPr>
          <p:spPr bwMode="auto">
            <a:xfrm>
              <a:off x="425" y="740"/>
              <a:ext cx="425" cy="567"/>
            </a:xfrm>
            <a:custGeom>
              <a:avLst/>
              <a:gdLst>
                <a:gd name="T0" fmla="*/ 0 w 425"/>
                <a:gd name="T1" fmla="*/ 567 h 567"/>
                <a:gd name="T2" fmla="*/ 0 w 425"/>
                <a:gd name="T3" fmla="*/ 247 h 567"/>
                <a:gd name="T4" fmla="*/ 425 w 425"/>
                <a:gd name="T5" fmla="*/ 0 h 567"/>
                <a:gd name="T6" fmla="*/ 425 w 425"/>
                <a:gd name="T7" fmla="*/ 320 h 567"/>
                <a:gd name="T8" fmla="*/ 0 w 425"/>
                <a:gd name="T9" fmla="*/ 567 h 567"/>
              </a:gdLst>
              <a:ahLst/>
              <a:cxnLst>
                <a:cxn ang="0">
                  <a:pos x="T0" y="T1"/>
                </a:cxn>
                <a:cxn ang="0">
                  <a:pos x="T2" y="T3"/>
                </a:cxn>
                <a:cxn ang="0">
                  <a:pos x="T4" y="T5"/>
                </a:cxn>
                <a:cxn ang="0">
                  <a:pos x="T6" y="T7"/>
                </a:cxn>
                <a:cxn ang="0">
                  <a:pos x="T8" y="T9"/>
                </a:cxn>
              </a:cxnLst>
              <a:rect l="0" t="0" r="r" b="b"/>
              <a:pathLst>
                <a:path w="425" h="567">
                  <a:moveTo>
                    <a:pt x="0" y="567"/>
                  </a:moveTo>
                  <a:lnTo>
                    <a:pt x="0" y="247"/>
                  </a:lnTo>
                  <a:lnTo>
                    <a:pt x="425" y="0"/>
                  </a:lnTo>
                  <a:lnTo>
                    <a:pt x="425" y="320"/>
                  </a:lnTo>
                  <a:lnTo>
                    <a:pt x="0" y="567"/>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6" name="Freeform 33"/>
            <p:cNvSpPr>
              <a:spLocks/>
            </p:cNvSpPr>
            <p:nvPr userDrawn="1"/>
          </p:nvSpPr>
          <p:spPr bwMode="auto">
            <a:xfrm>
              <a:off x="0" y="740"/>
              <a:ext cx="425" cy="567"/>
            </a:xfrm>
            <a:custGeom>
              <a:avLst/>
              <a:gdLst>
                <a:gd name="T0" fmla="*/ 0 w 425"/>
                <a:gd name="T1" fmla="*/ 0 h 567"/>
                <a:gd name="T2" fmla="*/ 0 w 425"/>
                <a:gd name="T3" fmla="*/ 320 h 567"/>
                <a:gd name="T4" fmla="*/ 425 w 425"/>
                <a:gd name="T5" fmla="*/ 567 h 567"/>
                <a:gd name="T6" fmla="*/ 425 w 425"/>
                <a:gd name="T7" fmla="*/ 247 h 567"/>
                <a:gd name="T8" fmla="*/ 0 w 425"/>
                <a:gd name="T9" fmla="*/ 0 h 567"/>
              </a:gdLst>
              <a:ahLst/>
              <a:cxnLst>
                <a:cxn ang="0">
                  <a:pos x="T0" y="T1"/>
                </a:cxn>
                <a:cxn ang="0">
                  <a:pos x="T2" y="T3"/>
                </a:cxn>
                <a:cxn ang="0">
                  <a:pos x="T4" y="T5"/>
                </a:cxn>
                <a:cxn ang="0">
                  <a:pos x="T6" y="T7"/>
                </a:cxn>
                <a:cxn ang="0">
                  <a:pos x="T8" y="T9"/>
                </a:cxn>
              </a:cxnLst>
              <a:rect l="0" t="0" r="r" b="b"/>
              <a:pathLst>
                <a:path w="425" h="567">
                  <a:moveTo>
                    <a:pt x="0" y="0"/>
                  </a:moveTo>
                  <a:lnTo>
                    <a:pt x="0" y="320"/>
                  </a:lnTo>
                  <a:lnTo>
                    <a:pt x="425" y="567"/>
                  </a:lnTo>
                  <a:lnTo>
                    <a:pt x="425" y="247"/>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7" name="Freeform 34"/>
            <p:cNvSpPr>
              <a:spLocks/>
            </p:cNvSpPr>
            <p:nvPr userDrawn="1"/>
          </p:nvSpPr>
          <p:spPr bwMode="auto">
            <a:xfrm>
              <a:off x="0" y="1144"/>
              <a:ext cx="425" cy="404"/>
            </a:xfrm>
            <a:custGeom>
              <a:avLst/>
              <a:gdLst>
                <a:gd name="T0" fmla="*/ 0 w 425"/>
                <a:gd name="T1" fmla="*/ 404 h 404"/>
                <a:gd name="T2" fmla="*/ 0 w 425"/>
                <a:gd name="T3" fmla="*/ 84 h 404"/>
                <a:gd name="T4" fmla="*/ 147 w 425"/>
                <a:gd name="T5" fmla="*/ 0 h 404"/>
                <a:gd name="T6" fmla="*/ 425 w 425"/>
                <a:gd name="T7" fmla="*/ 163 h 404"/>
                <a:gd name="T8" fmla="*/ 0 w 425"/>
                <a:gd name="T9" fmla="*/ 404 h 404"/>
              </a:gdLst>
              <a:ahLst/>
              <a:cxnLst>
                <a:cxn ang="0">
                  <a:pos x="T0" y="T1"/>
                </a:cxn>
                <a:cxn ang="0">
                  <a:pos x="T2" y="T3"/>
                </a:cxn>
                <a:cxn ang="0">
                  <a:pos x="T4" y="T5"/>
                </a:cxn>
                <a:cxn ang="0">
                  <a:pos x="T6" y="T7"/>
                </a:cxn>
                <a:cxn ang="0">
                  <a:pos x="T8" y="T9"/>
                </a:cxn>
              </a:cxnLst>
              <a:rect l="0" t="0" r="r" b="b"/>
              <a:pathLst>
                <a:path w="425" h="404">
                  <a:moveTo>
                    <a:pt x="0" y="404"/>
                  </a:moveTo>
                  <a:lnTo>
                    <a:pt x="0" y="84"/>
                  </a:lnTo>
                  <a:lnTo>
                    <a:pt x="147" y="0"/>
                  </a:lnTo>
                  <a:lnTo>
                    <a:pt x="425" y="163"/>
                  </a:lnTo>
                  <a:lnTo>
                    <a:pt x="0" y="404"/>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sp>
        <p:nvSpPr>
          <p:cNvPr id="48" name="Rechteck 47"/>
          <p:cNvSpPr/>
          <p:nvPr userDrawn="1"/>
        </p:nvSpPr>
        <p:spPr>
          <a:xfrm>
            <a:off x="-7268" y="4581128"/>
            <a:ext cx="9151267" cy="2276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sp>
        <p:nvSpPr>
          <p:cNvPr id="49" name="Textplatzhalter 47"/>
          <p:cNvSpPr>
            <a:spLocks noGrp="1"/>
          </p:cNvSpPr>
          <p:nvPr>
            <p:ph type="body" sz="quarter" idx="12" hasCustomPrompt="1"/>
          </p:nvPr>
        </p:nvSpPr>
        <p:spPr>
          <a:xfrm>
            <a:off x="3131840" y="492106"/>
            <a:ext cx="5760640" cy="288032"/>
          </a:xfrm>
        </p:spPr>
        <p:txBody>
          <a:bodyPr>
            <a:normAutofit/>
          </a:bodyPr>
          <a:lstStyle>
            <a:lvl1pPr>
              <a:lnSpc>
                <a:spcPct val="100000"/>
              </a:lnSpc>
              <a:spcBef>
                <a:spcPts val="0"/>
              </a:spcBef>
              <a:defRPr sz="1400">
                <a:solidFill>
                  <a:schemeClr val="accent1"/>
                </a:solidFill>
              </a:defRPr>
            </a:lvl1pPr>
          </a:lstStyle>
          <a:p>
            <a:pPr lvl="0"/>
            <a:r>
              <a:rPr lang="de-DE" dirty="0" smtClean="0"/>
              <a:t>Klinikname</a:t>
            </a:r>
          </a:p>
        </p:txBody>
      </p:sp>
      <p:sp>
        <p:nvSpPr>
          <p:cNvPr id="50" name="Textplatzhalter 47"/>
          <p:cNvSpPr>
            <a:spLocks noGrp="1"/>
          </p:cNvSpPr>
          <p:nvPr>
            <p:ph type="body" sz="quarter" idx="13" hasCustomPrompt="1"/>
          </p:nvPr>
        </p:nvSpPr>
        <p:spPr>
          <a:xfrm>
            <a:off x="3131840" y="780138"/>
            <a:ext cx="5760640" cy="288032"/>
          </a:xfrm>
        </p:spPr>
        <p:txBody>
          <a:bodyPr>
            <a:normAutofit/>
          </a:bodyPr>
          <a:lstStyle>
            <a:lvl1pPr>
              <a:lnSpc>
                <a:spcPct val="100000"/>
              </a:lnSpc>
              <a:spcBef>
                <a:spcPts val="0"/>
              </a:spcBef>
              <a:defRPr sz="1400" b="0">
                <a:solidFill>
                  <a:schemeClr val="accent1"/>
                </a:solidFill>
              </a:defRPr>
            </a:lvl1pPr>
          </a:lstStyle>
          <a:p>
            <a:pPr lvl="0"/>
            <a:r>
              <a:rPr lang="de-DE" dirty="0" smtClean="0"/>
              <a:t>Abteilung</a:t>
            </a:r>
          </a:p>
        </p:txBody>
      </p:sp>
      <p:sp>
        <p:nvSpPr>
          <p:cNvPr id="51" name="Title 1"/>
          <p:cNvSpPr>
            <a:spLocks noGrp="1"/>
          </p:cNvSpPr>
          <p:nvPr>
            <p:ph type="ctrTitle"/>
          </p:nvPr>
        </p:nvSpPr>
        <p:spPr>
          <a:xfrm>
            <a:off x="237206" y="4869160"/>
            <a:ext cx="8655273" cy="792088"/>
          </a:xfrm>
        </p:spPr>
        <p:txBody>
          <a:bodyPr bIns="9144" anchor="ctr" anchorCtr="0"/>
          <a:lstStyle>
            <a:lvl1pPr>
              <a:defRPr sz="3200">
                <a:solidFill>
                  <a:schemeClr val="accent1"/>
                </a:solidFill>
              </a:defRPr>
            </a:lvl1pPr>
          </a:lstStyle>
          <a:p>
            <a:r>
              <a:rPr lang="de-DE" dirty="0" smtClean="0"/>
              <a:t>Titelmasterformat durch Klicken bearbeiten</a:t>
            </a:r>
            <a:endParaRPr lang="en-US" dirty="0"/>
          </a:p>
        </p:txBody>
      </p:sp>
      <p:sp>
        <p:nvSpPr>
          <p:cNvPr id="52" name="Subtitle 2"/>
          <p:cNvSpPr>
            <a:spLocks noGrp="1"/>
          </p:cNvSpPr>
          <p:nvPr>
            <p:ph type="subTitle" idx="1"/>
          </p:nvPr>
        </p:nvSpPr>
        <p:spPr>
          <a:xfrm>
            <a:off x="237207" y="5741674"/>
            <a:ext cx="8655273" cy="567646"/>
          </a:xfrm>
        </p:spPr>
        <p:txBody>
          <a:bodyPr tIns="9144">
            <a:normAutofit/>
          </a:bodyPr>
          <a:lstStyle>
            <a:lvl1pPr marL="0" indent="0" algn="l">
              <a:buNone/>
              <a:defRPr kumimoji="0" lang="en-US" sz="2400" b="0" i="0" u="none" strike="noStrike" kern="1200" cap="none" spc="0" normalizeH="0" baseline="0" noProof="0" dirty="0" smtClean="0">
                <a:ln>
                  <a:noFill/>
                </a:ln>
                <a:solidFill>
                  <a:schemeClr val="accent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de-DE" dirty="0" smtClean="0"/>
              <a:t>Formatvorlage des Untertitelmasters durch Klicken bearbeiten</a:t>
            </a:r>
            <a:endParaRPr lang="en-US" dirty="0"/>
          </a:p>
        </p:txBody>
      </p:sp>
      <p:sp>
        <p:nvSpPr>
          <p:cNvPr id="53" name="Textplatzhalter 47"/>
          <p:cNvSpPr>
            <a:spLocks noGrp="1"/>
          </p:cNvSpPr>
          <p:nvPr>
            <p:ph type="body" sz="quarter" idx="14" hasCustomPrompt="1"/>
          </p:nvPr>
        </p:nvSpPr>
        <p:spPr>
          <a:xfrm>
            <a:off x="238912" y="6453188"/>
            <a:ext cx="5760640" cy="288032"/>
          </a:xfrm>
        </p:spPr>
        <p:txBody>
          <a:bodyPr>
            <a:normAutofit/>
          </a:bodyPr>
          <a:lstStyle>
            <a:lvl1pPr>
              <a:lnSpc>
                <a:spcPct val="100000"/>
              </a:lnSpc>
              <a:spcBef>
                <a:spcPts val="0"/>
              </a:spcBef>
              <a:defRPr sz="1400" b="0">
                <a:solidFill>
                  <a:schemeClr val="tx2"/>
                </a:solidFill>
              </a:defRPr>
            </a:lvl1pPr>
          </a:lstStyle>
          <a:p>
            <a:pPr lvl="0"/>
            <a:r>
              <a:rPr lang="de-DE" dirty="0" smtClean="0"/>
              <a:t>Ort | Datum | Vortragender</a:t>
            </a:r>
          </a:p>
        </p:txBody>
      </p:sp>
    </p:spTree>
    <p:extLst>
      <p:ext uri="{BB962C8B-B14F-4D97-AF65-F5344CB8AC3E}">
        <p14:creationId xmlns:p14="http://schemas.microsoft.com/office/powerpoint/2010/main" val="914554794"/>
      </p:ext>
    </p:extLst>
  </p:cSld>
  <p:clrMapOvr>
    <a:masterClrMapping/>
  </p:clrMapOvr>
  <p:transition spd="slow">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5" name="Footer Placeholder 4"/>
          <p:cNvSpPr>
            <a:spLocks noGrp="1"/>
          </p:cNvSpPr>
          <p:nvPr>
            <p:ph type="ftr" sz="quarter" idx="11"/>
          </p:nvPr>
        </p:nvSpPr>
        <p:spPr/>
        <p:txBody>
          <a:bodyPr/>
          <a:lstStyle/>
          <a:p>
            <a:endParaRPr lang="de-DE">
              <a:solidFill>
                <a:srgbClr val="000000"/>
              </a:solidFill>
            </a:endParaRPr>
          </a:p>
        </p:txBody>
      </p:sp>
      <p:sp>
        <p:nvSpPr>
          <p:cNvPr id="6" name="Slide Number Placeholder 5"/>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45051093"/>
      </p:ext>
    </p:extLst>
  </p:cSld>
  <p:clrMapOvr>
    <a:masterClrMapping/>
  </p:clrMapOvr>
  <p:transition spd="slow">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248" y="980728"/>
            <a:ext cx="2057400" cy="5328592"/>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1520" y="980728"/>
            <a:ext cx="6379840" cy="532859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5" name="Footer Placeholder 4"/>
          <p:cNvSpPr>
            <a:spLocks noGrp="1"/>
          </p:cNvSpPr>
          <p:nvPr>
            <p:ph type="ftr" sz="quarter" idx="11"/>
          </p:nvPr>
        </p:nvSpPr>
        <p:spPr/>
        <p:txBody>
          <a:bodyPr/>
          <a:lstStyle/>
          <a:p>
            <a:endParaRPr lang="de-DE">
              <a:solidFill>
                <a:srgbClr val="000000"/>
              </a:solidFill>
            </a:endParaRPr>
          </a:p>
        </p:txBody>
      </p:sp>
      <p:sp>
        <p:nvSpPr>
          <p:cNvPr id="6" name="Slide Number Placeholder 5"/>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121352446"/>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spTree>
      <p:nvGrpSpPr>
        <p:cNvPr id="1" name=""/>
        <p:cNvGrpSpPr/>
        <p:nvPr/>
      </p:nvGrpSpPr>
      <p:grpSpPr>
        <a:xfrm>
          <a:off x="0" y="0"/>
          <a:ext cx="0" cy="0"/>
          <a:chOff x="0" y="0"/>
          <a:chExt cx="0" cy="0"/>
        </a:xfrm>
      </p:grpSpPr>
      <p:pic>
        <p:nvPicPr>
          <p:cNvPr id="29" name="Grafik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8582"/>
            <a:ext cx="9144000" cy="6172200"/>
          </a:xfrm>
          <a:prstGeom prst="rect">
            <a:avLst/>
          </a:prstGeom>
        </p:spPr>
      </p:pic>
      <p:grpSp>
        <p:nvGrpSpPr>
          <p:cNvPr id="23" name="Group 4"/>
          <p:cNvGrpSpPr>
            <a:grpSpLocks noChangeAspect="1"/>
          </p:cNvGrpSpPr>
          <p:nvPr userDrawn="1"/>
        </p:nvGrpSpPr>
        <p:grpSpPr bwMode="auto">
          <a:xfrm>
            <a:off x="-1645" y="-57368"/>
            <a:ext cx="9156701" cy="3392488"/>
            <a:chOff x="-8" y="921"/>
            <a:chExt cx="5768" cy="2137"/>
          </a:xfrm>
        </p:grpSpPr>
        <p:sp>
          <p:nvSpPr>
            <p:cNvPr id="24" name="AutoShape 3"/>
            <p:cNvSpPr>
              <a:spLocks noChangeAspect="1" noChangeArrowheads="1" noTextEdit="1"/>
            </p:cNvSpPr>
            <p:nvPr userDrawn="1"/>
          </p:nvSpPr>
          <p:spPr bwMode="auto">
            <a:xfrm>
              <a:off x="0" y="1262"/>
              <a:ext cx="5760"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25" name="Freeform 5"/>
            <p:cNvSpPr>
              <a:spLocks/>
            </p:cNvSpPr>
            <p:nvPr userDrawn="1"/>
          </p:nvSpPr>
          <p:spPr bwMode="auto">
            <a:xfrm>
              <a:off x="-8" y="921"/>
              <a:ext cx="5768" cy="2137"/>
            </a:xfrm>
            <a:custGeom>
              <a:avLst/>
              <a:gdLst>
                <a:gd name="T0" fmla="*/ 0 w 5760"/>
                <a:gd name="T1" fmla="*/ 0 h 1796"/>
                <a:gd name="T2" fmla="*/ 0 w 5760"/>
                <a:gd name="T3" fmla="*/ 1796 h 1796"/>
                <a:gd name="T4" fmla="*/ 2003 w 5760"/>
                <a:gd name="T5" fmla="*/ 623 h 1796"/>
                <a:gd name="T6" fmla="*/ 5760 w 5760"/>
                <a:gd name="T7" fmla="*/ 623 h 1796"/>
                <a:gd name="T8" fmla="*/ 5760 w 5760"/>
                <a:gd name="T9" fmla="*/ 0 h 1796"/>
                <a:gd name="T10" fmla="*/ 0 w 5760"/>
                <a:gd name="T11" fmla="*/ 0 h 1796"/>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10000 w 10000"/>
                <a:gd name="connsiteY4" fmla="*/ 1897 h 11897"/>
                <a:gd name="connsiteX5" fmla="*/ 0 w 10000"/>
                <a:gd name="connsiteY5" fmla="*/ 0 h 11897"/>
                <a:gd name="connsiteX0" fmla="*/ 0 w 10000"/>
                <a:gd name="connsiteY0" fmla="*/ 135 h 12032"/>
                <a:gd name="connsiteX1" fmla="*/ 0 w 10000"/>
                <a:gd name="connsiteY1" fmla="*/ 12032 h 12032"/>
                <a:gd name="connsiteX2" fmla="*/ 3477 w 10000"/>
                <a:gd name="connsiteY2" fmla="*/ 5501 h 12032"/>
                <a:gd name="connsiteX3" fmla="*/ 10000 w 10000"/>
                <a:gd name="connsiteY3" fmla="*/ 5501 h 12032"/>
                <a:gd name="connsiteX4" fmla="*/ 9993 w 10000"/>
                <a:gd name="connsiteY4" fmla="*/ 0 h 12032"/>
                <a:gd name="connsiteX5" fmla="*/ 0 w 10000"/>
                <a:gd name="connsiteY5" fmla="*/ 135 h 12032"/>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9993 w 10000"/>
                <a:gd name="connsiteY4" fmla="*/ 23 h 11897"/>
                <a:gd name="connsiteX5" fmla="*/ 0 w 10000"/>
                <a:gd name="connsiteY5" fmla="*/ 0 h 11897"/>
                <a:gd name="connsiteX0" fmla="*/ 0 w 10007"/>
                <a:gd name="connsiteY0" fmla="*/ 0 h 11942"/>
                <a:gd name="connsiteX1" fmla="*/ 7 w 10007"/>
                <a:gd name="connsiteY1" fmla="*/ 11942 h 11942"/>
                <a:gd name="connsiteX2" fmla="*/ 3484 w 10007"/>
                <a:gd name="connsiteY2" fmla="*/ 5411 h 11942"/>
                <a:gd name="connsiteX3" fmla="*/ 10007 w 10007"/>
                <a:gd name="connsiteY3" fmla="*/ 5411 h 11942"/>
                <a:gd name="connsiteX4" fmla="*/ 10000 w 10007"/>
                <a:gd name="connsiteY4" fmla="*/ 68 h 11942"/>
                <a:gd name="connsiteX5" fmla="*/ 0 w 10007"/>
                <a:gd name="connsiteY5" fmla="*/ 0 h 11942"/>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0 w 10014"/>
                <a:gd name="connsiteY0" fmla="*/ 0 h 11897"/>
                <a:gd name="connsiteX1" fmla="*/ 14 w 10014"/>
                <a:gd name="connsiteY1" fmla="*/ 11897 h 11897"/>
                <a:gd name="connsiteX2" fmla="*/ 3491 w 10014"/>
                <a:gd name="connsiteY2" fmla="*/ 5366 h 11897"/>
                <a:gd name="connsiteX3" fmla="*/ 10014 w 10014"/>
                <a:gd name="connsiteY3" fmla="*/ 5366 h 11897"/>
                <a:gd name="connsiteX4" fmla="*/ 10007 w 10014"/>
                <a:gd name="connsiteY4" fmla="*/ 23 h 11897"/>
                <a:gd name="connsiteX5" fmla="*/ 0 w 10014"/>
                <a:gd name="connsiteY5" fmla="*/ 0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4" h="11897">
                  <a:moveTo>
                    <a:pt x="0" y="0"/>
                  </a:moveTo>
                  <a:cubicBezTo>
                    <a:pt x="2" y="3981"/>
                    <a:pt x="12" y="7916"/>
                    <a:pt x="14" y="11897"/>
                  </a:cubicBezTo>
                  <a:lnTo>
                    <a:pt x="3491" y="5366"/>
                  </a:lnTo>
                  <a:lnTo>
                    <a:pt x="10014" y="5366"/>
                  </a:lnTo>
                  <a:cubicBezTo>
                    <a:pt x="10012" y="3532"/>
                    <a:pt x="10009" y="1857"/>
                    <a:pt x="10007" y="23"/>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9" name="Group 22"/>
          <p:cNvGrpSpPr>
            <a:grpSpLocks noChangeAspect="1"/>
          </p:cNvGrpSpPr>
          <p:nvPr userDrawn="1"/>
        </p:nvGrpSpPr>
        <p:grpSpPr bwMode="auto">
          <a:xfrm>
            <a:off x="-7268" y="2422822"/>
            <a:ext cx="1595438" cy="1760538"/>
            <a:chOff x="0" y="1636"/>
            <a:chExt cx="1005" cy="1109"/>
          </a:xfrm>
        </p:grpSpPr>
        <p:sp>
          <p:nvSpPr>
            <p:cNvPr id="12" name="Freeform 24"/>
            <p:cNvSpPr>
              <a:spLocks/>
            </p:cNvSpPr>
            <p:nvPr userDrawn="1"/>
          </p:nvSpPr>
          <p:spPr bwMode="auto">
            <a:xfrm>
              <a:off x="308" y="1636"/>
              <a:ext cx="697" cy="930"/>
            </a:xfrm>
            <a:custGeom>
              <a:avLst/>
              <a:gdLst>
                <a:gd name="T0" fmla="*/ 0 w 697"/>
                <a:gd name="T1" fmla="*/ 930 h 930"/>
                <a:gd name="T2" fmla="*/ 0 w 697"/>
                <a:gd name="T3" fmla="*/ 403 h 930"/>
                <a:gd name="T4" fmla="*/ 697 w 697"/>
                <a:gd name="T5" fmla="*/ 0 h 930"/>
                <a:gd name="T6" fmla="*/ 697 w 697"/>
                <a:gd name="T7" fmla="*/ 527 h 930"/>
                <a:gd name="T8" fmla="*/ 0 w 697"/>
                <a:gd name="T9" fmla="*/ 930 h 930"/>
              </a:gdLst>
              <a:ahLst/>
              <a:cxnLst>
                <a:cxn ang="0">
                  <a:pos x="T0" y="T1"/>
                </a:cxn>
                <a:cxn ang="0">
                  <a:pos x="T2" y="T3"/>
                </a:cxn>
                <a:cxn ang="0">
                  <a:pos x="T4" y="T5"/>
                </a:cxn>
                <a:cxn ang="0">
                  <a:pos x="T6" y="T7"/>
                </a:cxn>
                <a:cxn ang="0">
                  <a:pos x="T8" y="T9"/>
                </a:cxn>
              </a:cxnLst>
              <a:rect l="0" t="0" r="r" b="b"/>
              <a:pathLst>
                <a:path w="697" h="930">
                  <a:moveTo>
                    <a:pt x="0" y="930"/>
                  </a:moveTo>
                  <a:lnTo>
                    <a:pt x="0" y="403"/>
                  </a:lnTo>
                  <a:lnTo>
                    <a:pt x="697" y="0"/>
                  </a:lnTo>
                  <a:lnTo>
                    <a:pt x="697" y="527"/>
                  </a:lnTo>
                  <a:lnTo>
                    <a:pt x="0" y="930"/>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3" name="Freeform 25"/>
            <p:cNvSpPr>
              <a:spLocks/>
            </p:cNvSpPr>
            <p:nvPr userDrawn="1"/>
          </p:nvSpPr>
          <p:spPr bwMode="auto">
            <a:xfrm>
              <a:off x="0" y="1861"/>
              <a:ext cx="308" cy="705"/>
            </a:xfrm>
            <a:custGeom>
              <a:avLst/>
              <a:gdLst>
                <a:gd name="T0" fmla="*/ 0 w 308"/>
                <a:gd name="T1" fmla="*/ 0 h 705"/>
                <a:gd name="T2" fmla="*/ 0 w 308"/>
                <a:gd name="T3" fmla="*/ 528 h 705"/>
                <a:gd name="T4" fmla="*/ 308 w 308"/>
                <a:gd name="T5" fmla="*/ 705 h 705"/>
                <a:gd name="T6" fmla="*/ 308 w 308"/>
                <a:gd name="T7" fmla="*/ 178 h 705"/>
                <a:gd name="T8" fmla="*/ 0 w 308"/>
                <a:gd name="T9" fmla="*/ 0 h 705"/>
              </a:gdLst>
              <a:ahLst/>
              <a:cxnLst>
                <a:cxn ang="0">
                  <a:pos x="T0" y="T1"/>
                </a:cxn>
                <a:cxn ang="0">
                  <a:pos x="T2" y="T3"/>
                </a:cxn>
                <a:cxn ang="0">
                  <a:pos x="T4" y="T5"/>
                </a:cxn>
                <a:cxn ang="0">
                  <a:pos x="T6" y="T7"/>
                </a:cxn>
                <a:cxn ang="0">
                  <a:pos x="T8" y="T9"/>
                </a:cxn>
              </a:cxnLst>
              <a:rect l="0" t="0" r="r" b="b"/>
              <a:pathLst>
                <a:path w="308" h="705">
                  <a:moveTo>
                    <a:pt x="0" y="0"/>
                  </a:moveTo>
                  <a:lnTo>
                    <a:pt x="0" y="528"/>
                  </a:lnTo>
                  <a:lnTo>
                    <a:pt x="308" y="705"/>
                  </a:lnTo>
                  <a:lnTo>
                    <a:pt x="308" y="178"/>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4" name="Freeform 26"/>
            <p:cNvSpPr>
              <a:spLocks/>
            </p:cNvSpPr>
            <p:nvPr userDrawn="1"/>
          </p:nvSpPr>
          <p:spPr bwMode="auto">
            <a:xfrm>
              <a:off x="0" y="2389"/>
              <a:ext cx="308" cy="356"/>
            </a:xfrm>
            <a:custGeom>
              <a:avLst/>
              <a:gdLst>
                <a:gd name="T0" fmla="*/ 0 w 308"/>
                <a:gd name="T1" fmla="*/ 0 h 356"/>
                <a:gd name="T2" fmla="*/ 0 w 308"/>
                <a:gd name="T3" fmla="*/ 356 h 356"/>
                <a:gd name="T4" fmla="*/ 308 w 308"/>
                <a:gd name="T5" fmla="*/ 177 h 356"/>
                <a:gd name="T6" fmla="*/ 0 w 308"/>
                <a:gd name="T7" fmla="*/ 0 h 356"/>
              </a:gdLst>
              <a:ahLst/>
              <a:cxnLst>
                <a:cxn ang="0">
                  <a:pos x="T0" y="T1"/>
                </a:cxn>
                <a:cxn ang="0">
                  <a:pos x="T2" y="T3"/>
                </a:cxn>
                <a:cxn ang="0">
                  <a:pos x="T4" y="T5"/>
                </a:cxn>
                <a:cxn ang="0">
                  <a:pos x="T6" y="T7"/>
                </a:cxn>
              </a:cxnLst>
              <a:rect l="0" t="0" r="r" b="b"/>
              <a:pathLst>
                <a:path w="308" h="356">
                  <a:moveTo>
                    <a:pt x="0" y="0"/>
                  </a:moveTo>
                  <a:lnTo>
                    <a:pt x="0" y="356"/>
                  </a:lnTo>
                  <a:lnTo>
                    <a:pt x="308" y="177"/>
                  </a:lnTo>
                  <a:lnTo>
                    <a:pt x="0" y="0"/>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15" name="Group 29"/>
          <p:cNvGrpSpPr>
            <a:grpSpLocks noChangeAspect="1"/>
          </p:cNvGrpSpPr>
          <p:nvPr userDrawn="1"/>
        </p:nvGrpSpPr>
        <p:grpSpPr bwMode="auto">
          <a:xfrm>
            <a:off x="290835" y="468582"/>
            <a:ext cx="2627784" cy="1295644"/>
            <a:chOff x="0" y="740"/>
            <a:chExt cx="5760" cy="2840"/>
          </a:xfrm>
        </p:grpSpPr>
        <p:sp>
          <p:nvSpPr>
            <p:cNvPr id="16" name="AutoShape 28"/>
            <p:cNvSpPr>
              <a:spLocks noChangeAspect="1" noChangeArrowheads="1" noTextEdit="1"/>
            </p:cNvSpPr>
            <p:nvPr userDrawn="1"/>
          </p:nvSpPr>
          <p:spPr bwMode="auto">
            <a:xfrm>
              <a:off x="0" y="740"/>
              <a:ext cx="5760" cy="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7" name="Freeform 30"/>
            <p:cNvSpPr>
              <a:spLocks noEditPoints="1"/>
            </p:cNvSpPr>
            <p:nvPr userDrawn="1"/>
          </p:nvSpPr>
          <p:spPr bwMode="auto">
            <a:xfrm>
              <a:off x="504" y="2861"/>
              <a:ext cx="1699" cy="719"/>
            </a:xfrm>
            <a:custGeom>
              <a:avLst/>
              <a:gdLst>
                <a:gd name="T0" fmla="*/ 164 w 324"/>
                <a:gd name="T1" fmla="*/ 19 h 137"/>
                <a:gd name="T2" fmla="*/ 197 w 324"/>
                <a:gd name="T3" fmla="*/ 0 h 137"/>
                <a:gd name="T4" fmla="*/ 224 w 324"/>
                <a:gd name="T5" fmla="*/ 30 h 137"/>
                <a:gd name="T6" fmla="*/ 224 w 324"/>
                <a:gd name="T7" fmla="*/ 102 h 137"/>
                <a:gd name="T8" fmla="*/ 213 w 324"/>
                <a:gd name="T9" fmla="*/ 102 h 137"/>
                <a:gd name="T10" fmla="*/ 213 w 324"/>
                <a:gd name="T11" fmla="*/ 32 h 137"/>
                <a:gd name="T12" fmla="*/ 194 w 324"/>
                <a:gd name="T13" fmla="*/ 9 h 137"/>
                <a:gd name="T14" fmla="*/ 165 w 324"/>
                <a:gd name="T15" fmla="*/ 30 h 137"/>
                <a:gd name="T16" fmla="*/ 165 w 324"/>
                <a:gd name="T17" fmla="*/ 102 h 137"/>
                <a:gd name="T18" fmla="*/ 154 w 324"/>
                <a:gd name="T19" fmla="*/ 102 h 137"/>
                <a:gd name="T20" fmla="*/ 154 w 324"/>
                <a:gd name="T21" fmla="*/ 2 h 137"/>
                <a:gd name="T22" fmla="*/ 163 w 324"/>
                <a:gd name="T23" fmla="*/ 2 h 137"/>
                <a:gd name="T24" fmla="*/ 164 w 324"/>
                <a:gd name="T25" fmla="*/ 19 h 137"/>
                <a:gd name="T26" fmla="*/ 21 w 324"/>
                <a:gd name="T27" fmla="*/ 2 h 137"/>
                <a:gd name="T28" fmla="*/ 21 w 324"/>
                <a:gd name="T29" fmla="*/ 96 h 137"/>
                <a:gd name="T30" fmla="*/ 0 w 324"/>
                <a:gd name="T31" fmla="*/ 128 h 137"/>
                <a:gd name="T32" fmla="*/ 3 w 324"/>
                <a:gd name="T33" fmla="*/ 137 h 137"/>
                <a:gd name="T34" fmla="*/ 33 w 324"/>
                <a:gd name="T35" fmla="*/ 95 h 137"/>
                <a:gd name="T36" fmla="*/ 33 w 324"/>
                <a:gd name="T37" fmla="*/ 2 h 137"/>
                <a:gd name="T38" fmla="*/ 21 w 324"/>
                <a:gd name="T39" fmla="*/ 2 h 137"/>
                <a:gd name="T40" fmla="*/ 133 w 324"/>
                <a:gd name="T41" fmla="*/ 56 h 137"/>
                <a:gd name="T42" fmla="*/ 66 w 324"/>
                <a:gd name="T43" fmla="*/ 56 h 137"/>
                <a:gd name="T44" fmla="*/ 98 w 324"/>
                <a:gd name="T45" fmla="*/ 94 h 137"/>
                <a:gd name="T46" fmla="*/ 125 w 324"/>
                <a:gd name="T47" fmla="*/ 84 h 137"/>
                <a:gd name="T48" fmla="*/ 130 w 324"/>
                <a:gd name="T49" fmla="*/ 92 h 137"/>
                <a:gd name="T50" fmla="*/ 97 w 324"/>
                <a:gd name="T51" fmla="*/ 104 h 137"/>
                <a:gd name="T52" fmla="*/ 55 w 324"/>
                <a:gd name="T53" fmla="*/ 52 h 137"/>
                <a:gd name="T54" fmla="*/ 95 w 324"/>
                <a:gd name="T55" fmla="*/ 0 h 137"/>
                <a:gd name="T56" fmla="*/ 134 w 324"/>
                <a:gd name="T57" fmla="*/ 49 h 137"/>
                <a:gd name="T58" fmla="*/ 133 w 324"/>
                <a:gd name="T59" fmla="*/ 56 h 137"/>
                <a:gd name="T60" fmla="*/ 123 w 324"/>
                <a:gd name="T61" fmla="*/ 47 h 137"/>
                <a:gd name="T62" fmla="*/ 95 w 324"/>
                <a:gd name="T63" fmla="*/ 9 h 137"/>
                <a:gd name="T64" fmla="*/ 66 w 324"/>
                <a:gd name="T65" fmla="*/ 47 h 137"/>
                <a:gd name="T66" fmla="*/ 123 w 324"/>
                <a:gd name="T67" fmla="*/ 47 h 137"/>
                <a:gd name="T68" fmla="*/ 324 w 324"/>
                <a:gd name="T69" fmla="*/ 96 h 137"/>
                <a:gd name="T70" fmla="*/ 322 w 324"/>
                <a:gd name="T71" fmla="*/ 104 h 137"/>
                <a:gd name="T72" fmla="*/ 305 w 324"/>
                <a:gd name="T73" fmla="*/ 87 h 137"/>
                <a:gd name="T74" fmla="*/ 305 w 324"/>
                <a:gd name="T75" fmla="*/ 87 h 137"/>
                <a:gd name="T76" fmla="*/ 273 w 324"/>
                <a:gd name="T77" fmla="*/ 104 h 137"/>
                <a:gd name="T78" fmla="*/ 243 w 324"/>
                <a:gd name="T79" fmla="*/ 74 h 137"/>
                <a:gd name="T80" fmla="*/ 286 w 324"/>
                <a:gd name="T81" fmla="*/ 42 h 137"/>
                <a:gd name="T82" fmla="*/ 304 w 324"/>
                <a:gd name="T83" fmla="*/ 42 h 137"/>
                <a:gd name="T84" fmla="*/ 304 w 324"/>
                <a:gd name="T85" fmla="*/ 32 h 137"/>
                <a:gd name="T86" fmla="*/ 280 w 324"/>
                <a:gd name="T87" fmla="*/ 9 h 137"/>
                <a:gd name="T88" fmla="*/ 253 w 324"/>
                <a:gd name="T89" fmla="*/ 15 h 137"/>
                <a:gd name="T90" fmla="*/ 250 w 324"/>
                <a:gd name="T91" fmla="*/ 6 h 137"/>
                <a:gd name="T92" fmla="*/ 281 w 324"/>
                <a:gd name="T93" fmla="*/ 0 h 137"/>
                <a:gd name="T94" fmla="*/ 315 w 324"/>
                <a:gd name="T95" fmla="*/ 32 h 137"/>
                <a:gd name="T96" fmla="*/ 315 w 324"/>
                <a:gd name="T97" fmla="*/ 80 h 137"/>
                <a:gd name="T98" fmla="*/ 324 w 324"/>
                <a:gd name="T99" fmla="*/ 96 h 137"/>
                <a:gd name="T100" fmla="*/ 304 w 324"/>
                <a:gd name="T101" fmla="*/ 51 h 137"/>
                <a:gd name="T102" fmla="*/ 287 w 324"/>
                <a:gd name="T103" fmla="*/ 51 h 137"/>
                <a:gd name="T104" fmla="*/ 254 w 324"/>
                <a:gd name="T105" fmla="*/ 73 h 137"/>
                <a:gd name="T106" fmla="*/ 276 w 324"/>
                <a:gd name="T107" fmla="*/ 95 h 137"/>
                <a:gd name="T108" fmla="*/ 304 w 324"/>
                <a:gd name="T109" fmla="*/ 76 h 137"/>
                <a:gd name="T110" fmla="*/ 304 w 324"/>
                <a:gd name="T111"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4" h="137">
                  <a:moveTo>
                    <a:pt x="164" y="19"/>
                  </a:moveTo>
                  <a:cubicBezTo>
                    <a:pt x="172" y="7"/>
                    <a:pt x="183" y="0"/>
                    <a:pt x="197" y="0"/>
                  </a:cubicBezTo>
                  <a:cubicBezTo>
                    <a:pt x="216" y="0"/>
                    <a:pt x="224" y="11"/>
                    <a:pt x="224" y="30"/>
                  </a:cubicBezTo>
                  <a:cubicBezTo>
                    <a:pt x="224" y="102"/>
                    <a:pt x="224" y="102"/>
                    <a:pt x="224" y="102"/>
                  </a:cubicBezTo>
                  <a:cubicBezTo>
                    <a:pt x="213" y="102"/>
                    <a:pt x="213" y="102"/>
                    <a:pt x="213" y="102"/>
                  </a:cubicBezTo>
                  <a:cubicBezTo>
                    <a:pt x="213" y="32"/>
                    <a:pt x="213" y="32"/>
                    <a:pt x="213" y="32"/>
                  </a:cubicBezTo>
                  <a:cubicBezTo>
                    <a:pt x="213" y="16"/>
                    <a:pt x="207" y="9"/>
                    <a:pt x="194" y="9"/>
                  </a:cubicBezTo>
                  <a:cubicBezTo>
                    <a:pt x="182" y="9"/>
                    <a:pt x="171" y="20"/>
                    <a:pt x="165" y="30"/>
                  </a:cubicBezTo>
                  <a:cubicBezTo>
                    <a:pt x="165" y="102"/>
                    <a:pt x="165" y="102"/>
                    <a:pt x="165" y="102"/>
                  </a:cubicBezTo>
                  <a:cubicBezTo>
                    <a:pt x="154" y="102"/>
                    <a:pt x="154" y="102"/>
                    <a:pt x="154" y="102"/>
                  </a:cubicBezTo>
                  <a:cubicBezTo>
                    <a:pt x="154" y="2"/>
                    <a:pt x="154" y="2"/>
                    <a:pt x="154" y="2"/>
                  </a:cubicBezTo>
                  <a:cubicBezTo>
                    <a:pt x="163" y="2"/>
                    <a:pt x="163" y="2"/>
                    <a:pt x="163" y="2"/>
                  </a:cubicBezTo>
                  <a:lnTo>
                    <a:pt x="164" y="19"/>
                  </a:lnTo>
                  <a:close/>
                  <a:moveTo>
                    <a:pt x="21" y="2"/>
                  </a:moveTo>
                  <a:cubicBezTo>
                    <a:pt x="21" y="96"/>
                    <a:pt x="21" y="96"/>
                    <a:pt x="21" y="96"/>
                  </a:cubicBezTo>
                  <a:cubicBezTo>
                    <a:pt x="21" y="113"/>
                    <a:pt x="16" y="122"/>
                    <a:pt x="0" y="128"/>
                  </a:cubicBezTo>
                  <a:cubicBezTo>
                    <a:pt x="3" y="137"/>
                    <a:pt x="3" y="137"/>
                    <a:pt x="3" y="137"/>
                  </a:cubicBezTo>
                  <a:cubicBezTo>
                    <a:pt x="24" y="129"/>
                    <a:pt x="33" y="121"/>
                    <a:pt x="33" y="95"/>
                  </a:cubicBezTo>
                  <a:cubicBezTo>
                    <a:pt x="33" y="2"/>
                    <a:pt x="33" y="2"/>
                    <a:pt x="33" y="2"/>
                  </a:cubicBezTo>
                  <a:lnTo>
                    <a:pt x="21" y="2"/>
                  </a:lnTo>
                  <a:close/>
                  <a:moveTo>
                    <a:pt x="133" y="56"/>
                  </a:moveTo>
                  <a:cubicBezTo>
                    <a:pt x="66" y="56"/>
                    <a:pt x="66" y="56"/>
                    <a:pt x="66" y="56"/>
                  </a:cubicBezTo>
                  <a:cubicBezTo>
                    <a:pt x="67" y="83"/>
                    <a:pt x="81" y="94"/>
                    <a:pt x="98" y="94"/>
                  </a:cubicBezTo>
                  <a:cubicBezTo>
                    <a:pt x="108" y="94"/>
                    <a:pt x="116" y="92"/>
                    <a:pt x="125" y="84"/>
                  </a:cubicBezTo>
                  <a:cubicBezTo>
                    <a:pt x="130" y="92"/>
                    <a:pt x="130" y="92"/>
                    <a:pt x="130" y="92"/>
                  </a:cubicBezTo>
                  <a:cubicBezTo>
                    <a:pt x="121" y="100"/>
                    <a:pt x="110" y="104"/>
                    <a:pt x="97" y="104"/>
                  </a:cubicBezTo>
                  <a:cubicBezTo>
                    <a:pt x="70" y="104"/>
                    <a:pt x="55" y="84"/>
                    <a:pt x="55" y="52"/>
                  </a:cubicBezTo>
                  <a:cubicBezTo>
                    <a:pt x="55" y="21"/>
                    <a:pt x="70" y="0"/>
                    <a:pt x="95" y="0"/>
                  </a:cubicBezTo>
                  <a:cubicBezTo>
                    <a:pt x="120" y="0"/>
                    <a:pt x="134" y="18"/>
                    <a:pt x="134" y="49"/>
                  </a:cubicBezTo>
                  <a:cubicBezTo>
                    <a:pt x="134" y="51"/>
                    <a:pt x="133" y="54"/>
                    <a:pt x="133" y="56"/>
                  </a:cubicBezTo>
                  <a:close/>
                  <a:moveTo>
                    <a:pt x="123" y="47"/>
                  </a:moveTo>
                  <a:cubicBezTo>
                    <a:pt x="122" y="23"/>
                    <a:pt x="113" y="9"/>
                    <a:pt x="95" y="9"/>
                  </a:cubicBezTo>
                  <a:cubicBezTo>
                    <a:pt x="79" y="9"/>
                    <a:pt x="67" y="21"/>
                    <a:pt x="66" y="47"/>
                  </a:cubicBezTo>
                  <a:lnTo>
                    <a:pt x="123" y="47"/>
                  </a:lnTo>
                  <a:close/>
                  <a:moveTo>
                    <a:pt x="324" y="96"/>
                  </a:moveTo>
                  <a:cubicBezTo>
                    <a:pt x="322" y="104"/>
                    <a:pt x="322" y="104"/>
                    <a:pt x="322" y="104"/>
                  </a:cubicBezTo>
                  <a:cubicBezTo>
                    <a:pt x="313" y="102"/>
                    <a:pt x="307" y="98"/>
                    <a:pt x="305" y="87"/>
                  </a:cubicBezTo>
                  <a:cubicBezTo>
                    <a:pt x="305" y="87"/>
                    <a:pt x="305" y="87"/>
                    <a:pt x="305" y="87"/>
                  </a:cubicBezTo>
                  <a:cubicBezTo>
                    <a:pt x="298" y="99"/>
                    <a:pt x="286" y="104"/>
                    <a:pt x="273" y="104"/>
                  </a:cubicBezTo>
                  <a:cubicBezTo>
                    <a:pt x="254" y="104"/>
                    <a:pt x="243" y="92"/>
                    <a:pt x="243" y="74"/>
                  </a:cubicBezTo>
                  <a:cubicBezTo>
                    <a:pt x="243" y="53"/>
                    <a:pt x="259" y="42"/>
                    <a:pt x="286" y="42"/>
                  </a:cubicBezTo>
                  <a:cubicBezTo>
                    <a:pt x="304" y="42"/>
                    <a:pt x="304" y="42"/>
                    <a:pt x="304" y="42"/>
                  </a:cubicBezTo>
                  <a:cubicBezTo>
                    <a:pt x="304" y="32"/>
                    <a:pt x="304" y="32"/>
                    <a:pt x="304" y="32"/>
                  </a:cubicBezTo>
                  <a:cubicBezTo>
                    <a:pt x="304" y="17"/>
                    <a:pt x="297" y="9"/>
                    <a:pt x="280" y="9"/>
                  </a:cubicBezTo>
                  <a:cubicBezTo>
                    <a:pt x="272" y="9"/>
                    <a:pt x="264" y="10"/>
                    <a:pt x="253" y="15"/>
                  </a:cubicBezTo>
                  <a:cubicBezTo>
                    <a:pt x="250" y="6"/>
                    <a:pt x="250" y="6"/>
                    <a:pt x="250" y="6"/>
                  </a:cubicBezTo>
                  <a:cubicBezTo>
                    <a:pt x="262" y="1"/>
                    <a:pt x="272" y="0"/>
                    <a:pt x="281" y="0"/>
                  </a:cubicBezTo>
                  <a:cubicBezTo>
                    <a:pt x="305" y="0"/>
                    <a:pt x="315" y="12"/>
                    <a:pt x="315" y="32"/>
                  </a:cubicBezTo>
                  <a:cubicBezTo>
                    <a:pt x="315" y="80"/>
                    <a:pt x="315" y="80"/>
                    <a:pt x="315" y="80"/>
                  </a:cubicBezTo>
                  <a:cubicBezTo>
                    <a:pt x="315" y="91"/>
                    <a:pt x="318" y="94"/>
                    <a:pt x="324" y="96"/>
                  </a:cubicBezTo>
                  <a:close/>
                  <a:moveTo>
                    <a:pt x="304" y="51"/>
                  </a:moveTo>
                  <a:cubicBezTo>
                    <a:pt x="287" y="51"/>
                    <a:pt x="287" y="51"/>
                    <a:pt x="287" y="51"/>
                  </a:cubicBezTo>
                  <a:cubicBezTo>
                    <a:pt x="266" y="51"/>
                    <a:pt x="254" y="58"/>
                    <a:pt x="254" y="73"/>
                  </a:cubicBezTo>
                  <a:cubicBezTo>
                    <a:pt x="254" y="87"/>
                    <a:pt x="262" y="95"/>
                    <a:pt x="276" y="95"/>
                  </a:cubicBezTo>
                  <a:cubicBezTo>
                    <a:pt x="289" y="95"/>
                    <a:pt x="298" y="87"/>
                    <a:pt x="304" y="76"/>
                  </a:cubicBezTo>
                  <a:lnTo>
                    <a:pt x="304" y="51"/>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8" name="Freeform 31"/>
            <p:cNvSpPr>
              <a:spLocks noEditPoints="1"/>
            </p:cNvSpPr>
            <p:nvPr userDrawn="1"/>
          </p:nvSpPr>
          <p:spPr bwMode="auto">
            <a:xfrm>
              <a:off x="551" y="1443"/>
              <a:ext cx="5209" cy="1255"/>
            </a:xfrm>
            <a:custGeom>
              <a:avLst/>
              <a:gdLst>
                <a:gd name="T0" fmla="*/ 0 w 993"/>
                <a:gd name="T1" fmla="*/ 58 h 239"/>
                <a:gd name="T2" fmla="*/ 42 w 993"/>
                <a:gd name="T3" fmla="*/ 85 h 239"/>
                <a:gd name="T4" fmla="*/ 620 w 993"/>
                <a:gd name="T5" fmla="*/ 102 h 239"/>
                <a:gd name="T6" fmla="*/ 620 w 993"/>
                <a:gd name="T7" fmla="*/ 102 h 239"/>
                <a:gd name="T8" fmla="*/ 558 w 993"/>
                <a:gd name="T9" fmla="*/ 58 h 239"/>
                <a:gd name="T10" fmla="*/ 523 w 993"/>
                <a:gd name="T11" fmla="*/ 90 h 239"/>
                <a:gd name="T12" fmla="*/ 552 w 993"/>
                <a:gd name="T13" fmla="*/ 27 h 239"/>
                <a:gd name="T14" fmla="*/ 990 w 993"/>
                <a:gd name="T15" fmla="*/ 11 h 239"/>
                <a:gd name="T16" fmla="*/ 969 w 993"/>
                <a:gd name="T17" fmla="*/ 75 h 239"/>
                <a:gd name="T18" fmla="*/ 952 w 993"/>
                <a:gd name="T19" fmla="*/ 104 h 239"/>
                <a:gd name="T20" fmla="*/ 956 w 993"/>
                <a:gd name="T21" fmla="*/ 17 h 239"/>
                <a:gd name="T22" fmla="*/ 130 w 993"/>
                <a:gd name="T23" fmla="*/ 16 h 239"/>
                <a:gd name="T24" fmla="*/ 131 w 993"/>
                <a:gd name="T25" fmla="*/ 102 h 239"/>
                <a:gd name="T26" fmla="*/ 164 w 993"/>
                <a:gd name="T27" fmla="*/ 102 h 239"/>
                <a:gd name="T28" fmla="*/ 212 w 993"/>
                <a:gd name="T29" fmla="*/ 102 h 239"/>
                <a:gd name="T30" fmla="*/ 212 w 993"/>
                <a:gd name="T31" fmla="*/ 102 h 239"/>
                <a:gd name="T32" fmla="*/ 297 w 993"/>
                <a:gd name="T33" fmla="*/ 82 h 239"/>
                <a:gd name="T34" fmla="*/ 311 w 993"/>
                <a:gd name="T35" fmla="*/ 102 h 239"/>
                <a:gd name="T36" fmla="*/ 655 w 993"/>
                <a:gd name="T37" fmla="*/ 20 h 239"/>
                <a:gd name="T38" fmla="*/ 705 w 993"/>
                <a:gd name="T39" fmla="*/ 20 h 239"/>
                <a:gd name="T40" fmla="*/ 356 w 993"/>
                <a:gd name="T41" fmla="*/ 2 h 239"/>
                <a:gd name="T42" fmla="*/ 380 w 993"/>
                <a:gd name="T43" fmla="*/ 85 h 239"/>
                <a:gd name="T44" fmla="*/ 380 w 993"/>
                <a:gd name="T45" fmla="*/ 43 h 239"/>
                <a:gd name="T46" fmla="*/ 459 w 993"/>
                <a:gd name="T47" fmla="*/ 18 h 239"/>
                <a:gd name="T48" fmla="*/ 459 w 993"/>
                <a:gd name="T49" fmla="*/ 47 h 239"/>
                <a:gd name="T50" fmla="*/ 490 w 993"/>
                <a:gd name="T51" fmla="*/ 59 h 239"/>
                <a:gd name="T52" fmla="*/ 436 w 993"/>
                <a:gd name="T53" fmla="*/ 102 h 239"/>
                <a:gd name="T54" fmla="*/ 907 w 993"/>
                <a:gd name="T55" fmla="*/ 20 h 239"/>
                <a:gd name="T56" fmla="*/ 859 w 993"/>
                <a:gd name="T57" fmla="*/ 20 h 239"/>
                <a:gd name="T58" fmla="*/ 907 w 993"/>
                <a:gd name="T59" fmla="*/ 20 h 239"/>
                <a:gd name="T60" fmla="*/ 792 w 993"/>
                <a:gd name="T61" fmla="*/ 63 h 239"/>
                <a:gd name="T62" fmla="*/ 796 w 993"/>
                <a:gd name="T63" fmla="*/ 2 h 239"/>
                <a:gd name="T64" fmla="*/ 767 w 993"/>
                <a:gd name="T65" fmla="*/ 80 h 239"/>
                <a:gd name="T66" fmla="*/ 754 w 993"/>
                <a:gd name="T67" fmla="*/ 20 h 239"/>
                <a:gd name="T68" fmla="*/ 809 w 993"/>
                <a:gd name="T69" fmla="*/ 20 h 239"/>
                <a:gd name="T70" fmla="*/ 283 w 993"/>
                <a:gd name="T71" fmla="*/ 237 h 239"/>
                <a:gd name="T72" fmla="*/ 249 w 993"/>
                <a:gd name="T73" fmla="*/ 150 h 239"/>
                <a:gd name="T74" fmla="*/ 250 w 993"/>
                <a:gd name="T75" fmla="*/ 237 h 239"/>
                <a:gd name="T76" fmla="*/ 283 w 993"/>
                <a:gd name="T77" fmla="*/ 237 h 239"/>
                <a:gd name="T78" fmla="*/ 639 w 993"/>
                <a:gd name="T79" fmla="*/ 167 h 239"/>
                <a:gd name="T80" fmla="*/ 682 w 993"/>
                <a:gd name="T81" fmla="*/ 153 h 239"/>
                <a:gd name="T82" fmla="*/ 716 w 993"/>
                <a:gd name="T83" fmla="*/ 164 h 239"/>
                <a:gd name="T84" fmla="*/ 607 w 993"/>
                <a:gd name="T85" fmla="*/ 150 h 239"/>
                <a:gd name="T86" fmla="*/ 609 w 993"/>
                <a:gd name="T87" fmla="*/ 237 h 239"/>
                <a:gd name="T88" fmla="*/ 331 w 993"/>
                <a:gd name="T89" fmla="*/ 137 h 239"/>
                <a:gd name="T90" fmla="*/ 24 w 993"/>
                <a:gd name="T91" fmla="*/ 137 h 239"/>
                <a:gd name="T92" fmla="*/ 59 w 993"/>
                <a:gd name="T93" fmla="*/ 137 h 239"/>
                <a:gd name="T94" fmla="*/ 50 w 993"/>
                <a:gd name="T95" fmla="*/ 181 h 239"/>
                <a:gd name="T96" fmla="*/ 101 w 993"/>
                <a:gd name="T97" fmla="*/ 137 h 239"/>
                <a:gd name="T98" fmla="*/ 125 w 993"/>
                <a:gd name="T99" fmla="*/ 217 h 239"/>
                <a:gd name="T100" fmla="*/ 177 w 993"/>
                <a:gd name="T101" fmla="*/ 137 h 239"/>
                <a:gd name="T102" fmla="*/ 404 w 993"/>
                <a:gd name="T103" fmla="*/ 137 h 239"/>
                <a:gd name="T104" fmla="*/ 439 w 993"/>
                <a:gd name="T105" fmla="*/ 137 h 239"/>
                <a:gd name="T106" fmla="*/ 430 w 993"/>
                <a:gd name="T107" fmla="*/ 181 h 239"/>
                <a:gd name="T108" fmla="*/ 519 w 993"/>
                <a:gd name="T109" fmla="*/ 220 h 239"/>
                <a:gd name="T110" fmla="*/ 477 w 993"/>
                <a:gd name="T111" fmla="*/ 193 h 239"/>
                <a:gd name="T112" fmla="*/ 538 w 993"/>
                <a:gd name="T113" fmla="*/ 1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3" h="239">
                  <a:moveTo>
                    <a:pt x="85" y="2"/>
                  </a:moveTo>
                  <a:cubicBezTo>
                    <a:pt x="85" y="58"/>
                    <a:pt x="85" y="58"/>
                    <a:pt x="85" y="58"/>
                  </a:cubicBezTo>
                  <a:cubicBezTo>
                    <a:pt x="85" y="85"/>
                    <a:pt x="72" y="104"/>
                    <a:pt x="42" y="104"/>
                  </a:cubicBezTo>
                  <a:cubicBezTo>
                    <a:pt x="11" y="104"/>
                    <a:pt x="0" y="85"/>
                    <a:pt x="0" y="58"/>
                  </a:cubicBezTo>
                  <a:cubicBezTo>
                    <a:pt x="0" y="2"/>
                    <a:pt x="0" y="2"/>
                    <a:pt x="0" y="2"/>
                  </a:cubicBezTo>
                  <a:cubicBezTo>
                    <a:pt x="24" y="2"/>
                    <a:pt x="24" y="2"/>
                    <a:pt x="24" y="2"/>
                  </a:cubicBezTo>
                  <a:cubicBezTo>
                    <a:pt x="24" y="57"/>
                    <a:pt x="24" y="57"/>
                    <a:pt x="24" y="57"/>
                  </a:cubicBezTo>
                  <a:cubicBezTo>
                    <a:pt x="24" y="76"/>
                    <a:pt x="27" y="85"/>
                    <a:pt x="42" y="85"/>
                  </a:cubicBezTo>
                  <a:cubicBezTo>
                    <a:pt x="57" y="85"/>
                    <a:pt x="61" y="76"/>
                    <a:pt x="61" y="57"/>
                  </a:cubicBezTo>
                  <a:cubicBezTo>
                    <a:pt x="61" y="2"/>
                    <a:pt x="61" y="2"/>
                    <a:pt x="61" y="2"/>
                  </a:cubicBezTo>
                  <a:lnTo>
                    <a:pt x="85" y="2"/>
                  </a:lnTo>
                  <a:close/>
                  <a:moveTo>
                    <a:pt x="620" y="102"/>
                  </a:moveTo>
                  <a:cubicBezTo>
                    <a:pt x="643" y="102"/>
                    <a:pt x="643" y="102"/>
                    <a:pt x="643" y="102"/>
                  </a:cubicBezTo>
                  <a:cubicBezTo>
                    <a:pt x="643" y="2"/>
                    <a:pt x="643" y="2"/>
                    <a:pt x="643" y="2"/>
                  </a:cubicBezTo>
                  <a:cubicBezTo>
                    <a:pt x="620" y="2"/>
                    <a:pt x="620" y="2"/>
                    <a:pt x="620" y="2"/>
                  </a:cubicBezTo>
                  <a:lnTo>
                    <a:pt x="620" y="102"/>
                  </a:lnTo>
                  <a:close/>
                  <a:moveTo>
                    <a:pt x="601" y="11"/>
                  </a:moveTo>
                  <a:cubicBezTo>
                    <a:pt x="592" y="4"/>
                    <a:pt x="580" y="0"/>
                    <a:pt x="566" y="0"/>
                  </a:cubicBezTo>
                  <a:cubicBezTo>
                    <a:pt x="543" y="0"/>
                    <a:pt x="528" y="12"/>
                    <a:pt x="528" y="28"/>
                  </a:cubicBezTo>
                  <a:cubicBezTo>
                    <a:pt x="528" y="43"/>
                    <a:pt x="537" y="53"/>
                    <a:pt x="558" y="58"/>
                  </a:cubicBezTo>
                  <a:cubicBezTo>
                    <a:pt x="576" y="63"/>
                    <a:pt x="580" y="66"/>
                    <a:pt x="580" y="75"/>
                  </a:cubicBezTo>
                  <a:cubicBezTo>
                    <a:pt x="580" y="82"/>
                    <a:pt x="573" y="86"/>
                    <a:pt x="562" y="86"/>
                  </a:cubicBezTo>
                  <a:cubicBezTo>
                    <a:pt x="552" y="86"/>
                    <a:pt x="543" y="82"/>
                    <a:pt x="536" y="76"/>
                  </a:cubicBezTo>
                  <a:cubicBezTo>
                    <a:pt x="523" y="90"/>
                    <a:pt x="523" y="90"/>
                    <a:pt x="523" y="90"/>
                  </a:cubicBezTo>
                  <a:cubicBezTo>
                    <a:pt x="533" y="98"/>
                    <a:pt x="546" y="104"/>
                    <a:pt x="563" y="104"/>
                  </a:cubicBezTo>
                  <a:cubicBezTo>
                    <a:pt x="586" y="104"/>
                    <a:pt x="605" y="93"/>
                    <a:pt x="605" y="73"/>
                  </a:cubicBezTo>
                  <a:cubicBezTo>
                    <a:pt x="605" y="55"/>
                    <a:pt x="593" y="47"/>
                    <a:pt x="573" y="41"/>
                  </a:cubicBezTo>
                  <a:cubicBezTo>
                    <a:pt x="556" y="37"/>
                    <a:pt x="552" y="34"/>
                    <a:pt x="552" y="27"/>
                  </a:cubicBezTo>
                  <a:cubicBezTo>
                    <a:pt x="552" y="21"/>
                    <a:pt x="558" y="17"/>
                    <a:pt x="568" y="17"/>
                  </a:cubicBezTo>
                  <a:cubicBezTo>
                    <a:pt x="576" y="17"/>
                    <a:pt x="584" y="20"/>
                    <a:pt x="592" y="26"/>
                  </a:cubicBezTo>
                  <a:cubicBezTo>
                    <a:pt x="601" y="11"/>
                    <a:pt x="601" y="11"/>
                    <a:pt x="601" y="11"/>
                  </a:cubicBezTo>
                  <a:moveTo>
                    <a:pt x="990" y="11"/>
                  </a:moveTo>
                  <a:cubicBezTo>
                    <a:pt x="981" y="4"/>
                    <a:pt x="969" y="0"/>
                    <a:pt x="955" y="0"/>
                  </a:cubicBezTo>
                  <a:cubicBezTo>
                    <a:pt x="932" y="0"/>
                    <a:pt x="917" y="12"/>
                    <a:pt x="917" y="28"/>
                  </a:cubicBezTo>
                  <a:cubicBezTo>
                    <a:pt x="917" y="43"/>
                    <a:pt x="926" y="53"/>
                    <a:pt x="946" y="58"/>
                  </a:cubicBezTo>
                  <a:cubicBezTo>
                    <a:pt x="965" y="63"/>
                    <a:pt x="969" y="66"/>
                    <a:pt x="969" y="75"/>
                  </a:cubicBezTo>
                  <a:cubicBezTo>
                    <a:pt x="969" y="82"/>
                    <a:pt x="962" y="86"/>
                    <a:pt x="951" y="86"/>
                  </a:cubicBezTo>
                  <a:cubicBezTo>
                    <a:pt x="941" y="86"/>
                    <a:pt x="932" y="82"/>
                    <a:pt x="924" y="76"/>
                  </a:cubicBezTo>
                  <a:cubicBezTo>
                    <a:pt x="912" y="90"/>
                    <a:pt x="912" y="90"/>
                    <a:pt x="912" y="90"/>
                  </a:cubicBezTo>
                  <a:cubicBezTo>
                    <a:pt x="921" y="98"/>
                    <a:pt x="935" y="104"/>
                    <a:pt x="952" y="104"/>
                  </a:cubicBezTo>
                  <a:cubicBezTo>
                    <a:pt x="974" y="104"/>
                    <a:pt x="993" y="93"/>
                    <a:pt x="993" y="73"/>
                  </a:cubicBezTo>
                  <a:cubicBezTo>
                    <a:pt x="993" y="55"/>
                    <a:pt x="982" y="47"/>
                    <a:pt x="962" y="41"/>
                  </a:cubicBezTo>
                  <a:cubicBezTo>
                    <a:pt x="945" y="37"/>
                    <a:pt x="941" y="34"/>
                    <a:pt x="941" y="27"/>
                  </a:cubicBezTo>
                  <a:cubicBezTo>
                    <a:pt x="941" y="21"/>
                    <a:pt x="946" y="17"/>
                    <a:pt x="956" y="17"/>
                  </a:cubicBezTo>
                  <a:cubicBezTo>
                    <a:pt x="965" y="17"/>
                    <a:pt x="973" y="20"/>
                    <a:pt x="981" y="26"/>
                  </a:cubicBezTo>
                  <a:cubicBezTo>
                    <a:pt x="990" y="11"/>
                    <a:pt x="990" y="11"/>
                    <a:pt x="990" y="11"/>
                  </a:cubicBezTo>
                  <a:moveTo>
                    <a:pt x="160" y="0"/>
                  </a:moveTo>
                  <a:cubicBezTo>
                    <a:pt x="148" y="0"/>
                    <a:pt x="138" y="6"/>
                    <a:pt x="130" y="16"/>
                  </a:cubicBezTo>
                  <a:cubicBezTo>
                    <a:pt x="128" y="2"/>
                    <a:pt x="128" y="2"/>
                    <a:pt x="128" y="2"/>
                  </a:cubicBezTo>
                  <a:cubicBezTo>
                    <a:pt x="107" y="2"/>
                    <a:pt x="107" y="2"/>
                    <a:pt x="107" y="2"/>
                  </a:cubicBezTo>
                  <a:cubicBezTo>
                    <a:pt x="107" y="102"/>
                    <a:pt x="107" y="102"/>
                    <a:pt x="107" y="102"/>
                  </a:cubicBezTo>
                  <a:cubicBezTo>
                    <a:pt x="131" y="102"/>
                    <a:pt x="131" y="102"/>
                    <a:pt x="131" y="102"/>
                  </a:cubicBezTo>
                  <a:cubicBezTo>
                    <a:pt x="131" y="33"/>
                    <a:pt x="131" y="33"/>
                    <a:pt x="131" y="33"/>
                  </a:cubicBezTo>
                  <a:cubicBezTo>
                    <a:pt x="137" y="23"/>
                    <a:pt x="144" y="18"/>
                    <a:pt x="152" y="18"/>
                  </a:cubicBezTo>
                  <a:cubicBezTo>
                    <a:pt x="160" y="18"/>
                    <a:pt x="164" y="21"/>
                    <a:pt x="164" y="34"/>
                  </a:cubicBezTo>
                  <a:cubicBezTo>
                    <a:pt x="164" y="102"/>
                    <a:pt x="164" y="102"/>
                    <a:pt x="164" y="102"/>
                  </a:cubicBezTo>
                  <a:cubicBezTo>
                    <a:pt x="188" y="102"/>
                    <a:pt x="188" y="102"/>
                    <a:pt x="188" y="102"/>
                  </a:cubicBezTo>
                  <a:cubicBezTo>
                    <a:pt x="188" y="30"/>
                    <a:pt x="188" y="30"/>
                    <a:pt x="188" y="30"/>
                  </a:cubicBezTo>
                  <a:cubicBezTo>
                    <a:pt x="188" y="11"/>
                    <a:pt x="178" y="0"/>
                    <a:pt x="160" y="0"/>
                  </a:cubicBezTo>
                  <a:moveTo>
                    <a:pt x="212" y="102"/>
                  </a:moveTo>
                  <a:cubicBezTo>
                    <a:pt x="236" y="102"/>
                    <a:pt x="236" y="102"/>
                    <a:pt x="236" y="102"/>
                  </a:cubicBezTo>
                  <a:cubicBezTo>
                    <a:pt x="236" y="2"/>
                    <a:pt x="236" y="2"/>
                    <a:pt x="236" y="2"/>
                  </a:cubicBezTo>
                  <a:cubicBezTo>
                    <a:pt x="212" y="2"/>
                    <a:pt x="212" y="2"/>
                    <a:pt x="212" y="2"/>
                  </a:cubicBezTo>
                  <a:lnTo>
                    <a:pt x="212" y="102"/>
                  </a:lnTo>
                  <a:close/>
                  <a:moveTo>
                    <a:pt x="311" y="102"/>
                  </a:moveTo>
                  <a:cubicBezTo>
                    <a:pt x="343" y="2"/>
                    <a:pt x="343" y="2"/>
                    <a:pt x="343" y="2"/>
                  </a:cubicBezTo>
                  <a:cubicBezTo>
                    <a:pt x="319" y="2"/>
                    <a:pt x="319" y="2"/>
                    <a:pt x="319" y="2"/>
                  </a:cubicBezTo>
                  <a:cubicBezTo>
                    <a:pt x="297" y="82"/>
                    <a:pt x="297" y="82"/>
                    <a:pt x="297" y="82"/>
                  </a:cubicBezTo>
                  <a:cubicBezTo>
                    <a:pt x="275" y="2"/>
                    <a:pt x="275" y="2"/>
                    <a:pt x="275" y="2"/>
                  </a:cubicBezTo>
                  <a:cubicBezTo>
                    <a:pt x="249" y="2"/>
                    <a:pt x="249" y="2"/>
                    <a:pt x="249" y="2"/>
                  </a:cubicBezTo>
                  <a:cubicBezTo>
                    <a:pt x="282" y="102"/>
                    <a:pt x="282" y="102"/>
                    <a:pt x="282" y="102"/>
                  </a:cubicBezTo>
                  <a:lnTo>
                    <a:pt x="311" y="102"/>
                  </a:lnTo>
                  <a:close/>
                  <a:moveTo>
                    <a:pt x="730" y="20"/>
                  </a:moveTo>
                  <a:cubicBezTo>
                    <a:pt x="732" y="2"/>
                    <a:pt x="732" y="2"/>
                    <a:pt x="732" y="2"/>
                  </a:cubicBezTo>
                  <a:cubicBezTo>
                    <a:pt x="655" y="2"/>
                    <a:pt x="655" y="2"/>
                    <a:pt x="655" y="2"/>
                  </a:cubicBezTo>
                  <a:cubicBezTo>
                    <a:pt x="655" y="20"/>
                    <a:pt x="655" y="20"/>
                    <a:pt x="655" y="20"/>
                  </a:cubicBezTo>
                  <a:cubicBezTo>
                    <a:pt x="681" y="20"/>
                    <a:pt x="681" y="20"/>
                    <a:pt x="681" y="20"/>
                  </a:cubicBezTo>
                  <a:cubicBezTo>
                    <a:pt x="681" y="102"/>
                    <a:pt x="681" y="102"/>
                    <a:pt x="681" y="102"/>
                  </a:cubicBezTo>
                  <a:cubicBezTo>
                    <a:pt x="705" y="102"/>
                    <a:pt x="705" y="102"/>
                    <a:pt x="705" y="102"/>
                  </a:cubicBezTo>
                  <a:cubicBezTo>
                    <a:pt x="705" y="20"/>
                    <a:pt x="705" y="20"/>
                    <a:pt x="705" y="20"/>
                  </a:cubicBezTo>
                  <a:lnTo>
                    <a:pt x="730" y="20"/>
                  </a:lnTo>
                  <a:close/>
                  <a:moveTo>
                    <a:pt x="415" y="19"/>
                  </a:moveTo>
                  <a:cubicBezTo>
                    <a:pt x="417" y="2"/>
                    <a:pt x="417" y="2"/>
                    <a:pt x="417" y="2"/>
                  </a:cubicBezTo>
                  <a:cubicBezTo>
                    <a:pt x="356" y="2"/>
                    <a:pt x="356" y="2"/>
                    <a:pt x="356" y="2"/>
                  </a:cubicBezTo>
                  <a:cubicBezTo>
                    <a:pt x="356" y="102"/>
                    <a:pt x="356" y="102"/>
                    <a:pt x="356" y="102"/>
                  </a:cubicBezTo>
                  <a:cubicBezTo>
                    <a:pt x="417" y="102"/>
                    <a:pt x="417" y="102"/>
                    <a:pt x="417" y="102"/>
                  </a:cubicBezTo>
                  <a:cubicBezTo>
                    <a:pt x="417" y="85"/>
                    <a:pt x="417" y="85"/>
                    <a:pt x="417" y="85"/>
                  </a:cubicBezTo>
                  <a:cubicBezTo>
                    <a:pt x="380" y="85"/>
                    <a:pt x="380" y="85"/>
                    <a:pt x="380" y="85"/>
                  </a:cubicBezTo>
                  <a:cubicBezTo>
                    <a:pt x="380" y="59"/>
                    <a:pt x="380" y="59"/>
                    <a:pt x="380" y="59"/>
                  </a:cubicBezTo>
                  <a:cubicBezTo>
                    <a:pt x="410" y="59"/>
                    <a:pt x="410" y="59"/>
                    <a:pt x="410" y="59"/>
                  </a:cubicBezTo>
                  <a:cubicBezTo>
                    <a:pt x="410" y="43"/>
                    <a:pt x="410" y="43"/>
                    <a:pt x="410" y="43"/>
                  </a:cubicBezTo>
                  <a:cubicBezTo>
                    <a:pt x="380" y="43"/>
                    <a:pt x="380" y="43"/>
                    <a:pt x="380" y="43"/>
                  </a:cubicBezTo>
                  <a:cubicBezTo>
                    <a:pt x="380" y="19"/>
                    <a:pt x="380" y="19"/>
                    <a:pt x="380" y="19"/>
                  </a:cubicBezTo>
                  <a:lnTo>
                    <a:pt x="415" y="19"/>
                  </a:lnTo>
                  <a:close/>
                  <a:moveTo>
                    <a:pt x="459" y="47"/>
                  </a:moveTo>
                  <a:cubicBezTo>
                    <a:pt x="459" y="18"/>
                    <a:pt x="459" y="18"/>
                    <a:pt x="459" y="18"/>
                  </a:cubicBezTo>
                  <a:cubicBezTo>
                    <a:pt x="468" y="18"/>
                    <a:pt x="468" y="18"/>
                    <a:pt x="468" y="18"/>
                  </a:cubicBezTo>
                  <a:cubicBezTo>
                    <a:pt x="480" y="18"/>
                    <a:pt x="485" y="23"/>
                    <a:pt x="485" y="32"/>
                  </a:cubicBezTo>
                  <a:cubicBezTo>
                    <a:pt x="485" y="43"/>
                    <a:pt x="480" y="47"/>
                    <a:pt x="469" y="47"/>
                  </a:cubicBezTo>
                  <a:lnTo>
                    <a:pt x="459" y="47"/>
                  </a:lnTo>
                  <a:close/>
                  <a:moveTo>
                    <a:pt x="469" y="64"/>
                  </a:moveTo>
                  <a:cubicBezTo>
                    <a:pt x="489" y="102"/>
                    <a:pt x="489" y="102"/>
                    <a:pt x="489" y="102"/>
                  </a:cubicBezTo>
                  <a:cubicBezTo>
                    <a:pt x="516" y="102"/>
                    <a:pt x="516" y="102"/>
                    <a:pt x="516" y="102"/>
                  </a:cubicBezTo>
                  <a:cubicBezTo>
                    <a:pt x="490" y="59"/>
                    <a:pt x="490" y="59"/>
                    <a:pt x="490" y="59"/>
                  </a:cubicBezTo>
                  <a:cubicBezTo>
                    <a:pt x="503" y="53"/>
                    <a:pt x="510" y="45"/>
                    <a:pt x="510" y="32"/>
                  </a:cubicBezTo>
                  <a:cubicBezTo>
                    <a:pt x="510" y="11"/>
                    <a:pt x="496" y="2"/>
                    <a:pt x="468" y="2"/>
                  </a:cubicBezTo>
                  <a:cubicBezTo>
                    <a:pt x="436" y="2"/>
                    <a:pt x="436" y="2"/>
                    <a:pt x="436" y="2"/>
                  </a:cubicBezTo>
                  <a:cubicBezTo>
                    <a:pt x="436" y="102"/>
                    <a:pt x="436" y="102"/>
                    <a:pt x="436" y="102"/>
                  </a:cubicBezTo>
                  <a:cubicBezTo>
                    <a:pt x="459" y="102"/>
                    <a:pt x="459" y="102"/>
                    <a:pt x="459" y="102"/>
                  </a:cubicBezTo>
                  <a:cubicBezTo>
                    <a:pt x="459" y="64"/>
                    <a:pt x="459" y="64"/>
                    <a:pt x="459" y="64"/>
                  </a:cubicBezTo>
                  <a:lnTo>
                    <a:pt x="469" y="64"/>
                  </a:lnTo>
                  <a:close/>
                  <a:moveTo>
                    <a:pt x="907" y="20"/>
                  </a:moveTo>
                  <a:cubicBezTo>
                    <a:pt x="910" y="2"/>
                    <a:pt x="910" y="2"/>
                    <a:pt x="910" y="2"/>
                  </a:cubicBezTo>
                  <a:cubicBezTo>
                    <a:pt x="833" y="2"/>
                    <a:pt x="833" y="2"/>
                    <a:pt x="833" y="2"/>
                  </a:cubicBezTo>
                  <a:cubicBezTo>
                    <a:pt x="833" y="20"/>
                    <a:pt x="833" y="20"/>
                    <a:pt x="833" y="20"/>
                  </a:cubicBezTo>
                  <a:cubicBezTo>
                    <a:pt x="859" y="20"/>
                    <a:pt x="859" y="20"/>
                    <a:pt x="859" y="20"/>
                  </a:cubicBezTo>
                  <a:cubicBezTo>
                    <a:pt x="859" y="102"/>
                    <a:pt x="859" y="102"/>
                    <a:pt x="859" y="102"/>
                  </a:cubicBezTo>
                  <a:cubicBezTo>
                    <a:pt x="883" y="102"/>
                    <a:pt x="883" y="102"/>
                    <a:pt x="883" y="102"/>
                  </a:cubicBezTo>
                  <a:cubicBezTo>
                    <a:pt x="883" y="20"/>
                    <a:pt x="883" y="20"/>
                    <a:pt x="883" y="20"/>
                  </a:cubicBezTo>
                  <a:lnTo>
                    <a:pt x="907" y="20"/>
                  </a:lnTo>
                  <a:close/>
                  <a:moveTo>
                    <a:pt x="792" y="63"/>
                  </a:moveTo>
                  <a:cubicBezTo>
                    <a:pt x="771" y="63"/>
                    <a:pt x="771" y="63"/>
                    <a:pt x="771" y="63"/>
                  </a:cubicBezTo>
                  <a:cubicBezTo>
                    <a:pt x="781" y="19"/>
                    <a:pt x="781" y="19"/>
                    <a:pt x="781" y="19"/>
                  </a:cubicBezTo>
                  <a:lnTo>
                    <a:pt x="792" y="63"/>
                  </a:lnTo>
                  <a:close/>
                  <a:moveTo>
                    <a:pt x="796" y="80"/>
                  </a:moveTo>
                  <a:cubicBezTo>
                    <a:pt x="801" y="102"/>
                    <a:pt x="801" y="102"/>
                    <a:pt x="801" y="102"/>
                  </a:cubicBezTo>
                  <a:cubicBezTo>
                    <a:pt x="826" y="102"/>
                    <a:pt x="826" y="102"/>
                    <a:pt x="826" y="102"/>
                  </a:cubicBezTo>
                  <a:cubicBezTo>
                    <a:pt x="796" y="2"/>
                    <a:pt x="796" y="2"/>
                    <a:pt x="796" y="2"/>
                  </a:cubicBezTo>
                  <a:cubicBezTo>
                    <a:pt x="767" y="2"/>
                    <a:pt x="767" y="2"/>
                    <a:pt x="767" y="2"/>
                  </a:cubicBezTo>
                  <a:cubicBezTo>
                    <a:pt x="737" y="102"/>
                    <a:pt x="737" y="102"/>
                    <a:pt x="737" y="102"/>
                  </a:cubicBezTo>
                  <a:cubicBezTo>
                    <a:pt x="762" y="102"/>
                    <a:pt x="762" y="102"/>
                    <a:pt x="762" y="102"/>
                  </a:cubicBezTo>
                  <a:cubicBezTo>
                    <a:pt x="767" y="80"/>
                    <a:pt x="767" y="80"/>
                    <a:pt x="767" y="80"/>
                  </a:cubicBezTo>
                  <a:lnTo>
                    <a:pt x="796" y="80"/>
                  </a:lnTo>
                  <a:close/>
                  <a:moveTo>
                    <a:pt x="740" y="2"/>
                  </a:moveTo>
                  <a:cubicBezTo>
                    <a:pt x="740" y="20"/>
                    <a:pt x="740" y="20"/>
                    <a:pt x="740" y="20"/>
                  </a:cubicBezTo>
                  <a:cubicBezTo>
                    <a:pt x="754" y="20"/>
                    <a:pt x="754" y="20"/>
                    <a:pt x="754" y="20"/>
                  </a:cubicBezTo>
                  <a:cubicBezTo>
                    <a:pt x="757" y="2"/>
                    <a:pt x="757" y="2"/>
                    <a:pt x="757" y="2"/>
                  </a:cubicBezTo>
                  <a:lnTo>
                    <a:pt x="740" y="2"/>
                  </a:lnTo>
                  <a:close/>
                  <a:moveTo>
                    <a:pt x="809" y="2"/>
                  </a:moveTo>
                  <a:cubicBezTo>
                    <a:pt x="809" y="20"/>
                    <a:pt x="809" y="20"/>
                    <a:pt x="809" y="20"/>
                  </a:cubicBezTo>
                  <a:cubicBezTo>
                    <a:pt x="824" y="20"/>
                    <a:pt x="824" y="20"/>
                    <a:pt x="824" y="20"/>
                  </a:cubicBezTo>
                  <a:cubicBezTo>
                    <a:pt x="826" y="2"/>
                    <a:pt x="826" y="2"/>
                    <a:pt x="826" y="2"/>
                  </a:cubicBezTo>
                  <a:lnTo>
                    <a:pt x="809" y="2"/>
                  </a:lnTo>
                  <a:close/>
                  <a:moveTo>
                    <a:pt x="283" y="237"/>
                  </a:moveTo>
                  <a:cubicBezTo>
                    <a:pt x="307" y="237"/>
                    <a:pt x="307" y="237"/>
                    <a:pt x="307" y="237"/>
                  </a:cubicBezTo>
                  <a:cubicBezTo>
                    <a:pt x="307" y="164"/>
                    <a:pt x="307" y="164"/>
                    <a:pt x="307" y="164"/>
                  </a:cubicBezTo>
                  <a:cubicBezTo>
                    <a:pt x="307" y="146"/>
                    <a:pt x="298" y="135"/>
                    <a:pt x="280" y="135"/>
                  </a:cubicBezTo>
                  <a:cubicBezTo>
                    <a:pt x="268" y="135"/>
                    <a:pt x="257" y="140"/>
                    <a:pt x="249" y="150"/>
                  </a:cubicBezTo>
                  <a:cubicBezTo>
                    <a:pt x="247" y="137"/>
                    <a:pt x="247" y="137"/>
                    <a:pt x="247" y="137"/>
                  </a:cubicBezTo>
                  <a:cubicBezTo>
                    <a:pt x="226" y="137"/>
                    <a:pt x="226" y="137"/>
                    <a:pt x="226" y="137"/>
                  </a:cubicBezTo>
                  <a:cubicBezTo>
                    <a:pt x="226" y="237"/>
                    <a:pt x="226" y="237"/>
                    <a:pt x="226" y="237"/>
                  </a:cubicBezTo>
                  <a:cubicBezTo>
                    <a:pt x="250" y="237"/>
                    <a:pt x="250" y="237"/>
                    <a:pt x="250" y="237"/>
                  </a:cubicBezTo>
                  <a:cubicBezTo>
                    <a:pt x="250" y="167"/>
                    <a:pt x="250" y="167"/>
                    <a:pt x="250" y="167"/>
                  </a:cubicBezTo>
                  <a:cubicBezTo>
                    <a:pt x="256" y="159"/>
                    <a:pt x="262" y="153"/>
                    <a:pt x="271" y="153"/>
                  </a:cubicBezTo>
                  <a:cubicBezTo>
                    <a:pt x="279" y="153"/>
                    <a:pt x="283" y="157"/>
                    <a:pt x="283" y="167"/>
                  </a:cubicBezTo>
                  <a:lnTo>
                    <a:pt x="283" y="237"/>
                  </a:lnTo>
                  <a:close/>
                  <a:moveTo>
                    <a:pt x="609" y="237"/>
                  </a:moveTo>
                  <a:cubicBezTo>
                    <a:pt x="609" y="166"/>
                    <a:pt x="609" y="166"/>
                    <a:pt x="609" y="166"/>
                  </a:cubicBezTo>
                  <a:cubicBezTo>
                    <a:pt x="614" y="159"/>
                    <a:pt x="621" y="153"/>
                    <a:pt x="628" y="153"/>
                  </a:cubicBezTo>
                  <a:cubicBezTo>
                    <a:pt x="635" y="153"/>
                    <a:pt x="639" y="157"/>
                    <a:pt x="639" y="167"/>
                  </a:cubicBezTo>
                  <a:cubicBezTo>
                    <a:pt x="639" y="237"/>
                    <a:pt x="639" y="237"/>
                    <a:pt x="639" y="237"/>
                  </a:cubicBezTo>
                  <a:cubicBezTo>
                    <a:pt x="663" y="237"/>
                    <a:pt x="663" y="237"/>
                    <a:pt x="663" y="237"/>
                  </a:cubicBezTo>
                  <a:cubicBezTo>
                    <a:pt x="663" y="166"/>
                    <a:pt x="663" y="166"/>
                    <a:pt x="663" y="166"/>
                  </a:cubicBezTo>
                  <a:cubicBezTo>
                    <a:pt x="668" y="159"/>
                    <a:pt x="674" y="153"/>
                    <a:pt x="682" y="153"/>
                  </a:cubicBezTo>
                  <a:cubicBezTo>
                    <a:pt x="689" y="153"/>
                    <a:pt x="692" y="157"/>
                    <a:pt x="692" y="167"/>
                  </a:cubicBezTo>
                  <a:cubicBezTo>
                    <a:pt x="692" y="237"/>
                    <a:pt x="692" y="237"/>
                    <a:pt x="692" y="237"/>
                  </a:cubicBezTo>
                  <a:cubicBezTo>
                    <a:pt x="716" y="237"/>
                    <a:pt x="716" y="237"/>
                    <a:pt x="716" y="237"/>
                  </a:cubicBezTo>
                  <a:cubicBezTo>
                    <a:pt x="716" y="164"/>
                    <a:pt x="716" y="164"/>
                    <a:pt x="716" y="164"/>
                  </a:cubicBezTo>
                  <a:cubicBezTo>
                    <a:pt x="716" y="146"/>
                    <a:pt x="708" y="135"/>
                    <a:pt x="690" y="135"/>
                  </a:cubicBezTo>
                  <a:cubicBezTo>
                    <a:pt x="680" y="135"/>
                    <a:pt x="669" y="140"/>
                    <a:pt x="660" y="150"/>
                  </a:cubicBezTo>
                  <a:cubicBezTo>
                    <a:pt x="657" y="140"/>
                    <a:pt x="649" y="135"/>
                    <a:pt x="636" y="135"/>
                  </a:cubicBezTo>
                  <a:cubicBezTo>
                    <a:pt x="626" y="135"/>
                    <a:pt x="616" y="140"/>
                    <a:pt x="607" y="150"/>
                  </a:cubicBezTo>
                  <a:cubicBezTo>
                    <a:pt x="606" y="137"/>
                    <a:pt x="606" y="137"/>
                    <a:pt x="606" y="137"/>
                  </a:cubicBezTo>
                  <a:cubicBezTo>
                    <a:pt x="585" y="137"/>
                    <a:pt x="585" y="137"/>
                    <a:pt x="585" y="137"/>
                  </a:cubicBezTo>
                  <a:cubicBezTo>
                    <a:pt x="585" y="237"/>
                    <a:pt x="585" y="237"/>
                    <a:pt x="585" y="237"/>
                  </a:cubicBezTo>
                  <a:lnTo>
                    <a:pt x="609" y="237"/>
                  </a:lnTo>
                  <a:close/>
                  <a:moveTo>
                    <a:pt x="331" y="237"/>
                  </a:moveTo>
                  <a:cubicBezTo>
                    <a:pt x="355" y="237"/>
                    <a:pt x="355" y="237"/>
                    <a:pt x="355" y="237"/>
                  </a:cubicBezTo>
                  <a:cubicBezTo>
                    <a:pt x="355" y="137"/>
                    <a:pt x="355" y="137"/>
                    <a:pt x="355" y="137"/>
                  </a:cubicBezTo>
                  <a:cubicBezTo>
                    <a:pt x="331" y="137"/>
                    <a:pt x="331" y="137"/>
                    <a:pt x="331" y="137"/>
                  </a:cubicBezTo>
                  <a:lnTo>
                    <a:pt x="331" y="237"/>
                  </a:lnTo>
                  <a:close/>
                  <a:moveTo>
                    <a:pt x="0" y="237"/>
                  </a:moveTo>
                  <a:cubicBezTo>
                    <a:pt x="24" y="237"/>
                    <a:pt x="24" y="237"/>
                    <a:pt x="24" y="237"/>
                  </a:cubicBezTo>
                  <a:cubicBezTo>
                    <a:pt x="24" y="137"/>
                    <a:pt x="24" y="137"/>
                    <a:pt x="24" y="137"/>
                  </a:cubicBezTo>
                  <a:cubicBezTo>
                    <a:pt x="0" y="137"/>
                    <a:pt x="0" y="137"/>
                    <a:pt x="0" y="137"/>
                  </a:cubicBezTo>
                  <a:lnTo>
                    <a:pt x="0" y="237"/>
                  </a:lnTo>
                  <a:close/>
                  <a:moveTo>
                    <a:pt x="84" y="137"/>
                  </a:moveTo>
                  <a:cubicBezTo>
                    <a:pt x="59" y="137"/>
                    <a:pt x="59" y="137"/>
                    <a:pt x="59" y="137"/>
                  </a:cubicBezTo>
                  <a:cubicBezTo>
                    <a:pt x="25" y="182"/>
                    <a:pt x="25" y="182"/>
                    <a:pt x="25" y="182"/>
                  </a:cubicBezTo>
                  <a:cubicBezTo>
                    <a:pt x="59" y="237"/>
                    <a:pt x="59" y="237"/>
                    <a:pt x="59" y="237"/>
                  </a:cubicBezTo>
                  <a:cubicBezTo>
                    <a:pt x="86" y="237"/>
                    <a:pt x="86" y="237"/>
                    <a:pt x="86" y="237"/>
                  </a:cubicBezTo>
                  <a:cubicBezTo>
                    <a:pt x="50" y="181"/>
                    <a:pt x="50" y="181"/>
                    <a:pt x="50" y="181"/>
                  </a:cubicBezTo>
                  <a:lnTo>
                    <a:pt x="84" y="137"/>
                  </a:lnTo>
                  <a:close/>
                  <a:moveTo>
                    <a:pt x="125" y="217"/>
                  </a:moveTo>
                  <a:cubicBezTo>
                    <a:pt x="125" y="137"/>
                    <a:pt x="125" y="137"/>
                    <a:pt x="125" y="137"/>
                  </a:cubicBezTo>
                  <a:cubicBezTo>
                    <a:pt x="101" y="137"/>
                    <a:pt x="101" y="137"/>
                    <a:pt x="101" y="137"/>
                  </a:cubicBezTo>
                  <a:cubicBezTo>
                    <a:pt x="101" y="237"/>
                    <a:pt x="101" y="237"/>
                    <a:pt x="101" y="237"/>
                  </a:cubicBezTo>
                  <a:cubicBezTo>
                    <a:pt x="155" y="237"/>
                    <a:pt x="155" y="237"/>
                    <a:pt x="155" y="237"/>
                  </a:cubicBezTo>
                  <a:cubicBezTo>
                    <a:pt x="159" y="217"/>
                    <a:pt x="159" y="217"/>
                    <a:pt x="159" y="217"/>
                  </a:cubicBezTo>
                  <a:lnTo>
                    <a:pt x="125" y="217"/>
                  </a:lnTo>
                  <a:close/>
                  <a:moveTo>
                    <a:pt x="177" y="237"/>
                  </a:moveTo>
                  <a:cubicBezTo>
                    <a:pt x="201" y="237"/>
                    <a:pt x="201" y="237"/>
                    <a:pt x="201" y="237"/>
                  </a:cubicBezTo>
                  <a:cubicBezTo>
                    <a:pt x="201" y="137"/>
                    <a:pt x="201" y="137"/>
                    <a:pt x="201" y="137"/>
                  </a:cubicBezTo>
                  <a:cubicBezTo>
                    <a:pt x="177" y="137"/>
                    <a:pt x="177" y="137"/>
                    <a:pt x="177" y="137"/>
                  </a:cubicBezTo>
                  <a:lnTo>
                    <a:pt x="177" y="237"/>
                  </a:lnTo>
                  <a:close/>
                  <a:moveTo>
                    <a:pt x="380" y="237"/>
                  </a:moveTo>
                  <a:cubicBezTo>
                    <a:pt x="404" y="237"/>
                    <a:pt x="404" y="237"/>
                    <a:pt x="404" y="237"/>
                  </a:cubicBezTo>
                  <a:cubicBezTo>
                    <a:pt x="404" y="137"/>
                    <a:pt x="404" y="137"/>
                    <a:pt x="404" y="137"/>
                  </a:cubicBezTo>
                  <a:cubicBezTo>
                    <a:pt x="380" y="137"/>
                    <a:pt x="380" y="137"/>
                    <a:pt x="380" y="137"/>
                  </a:cubicBezTo>
                  <a:lnTo>
                    <a:pt x="380" y="237"/>
                  </a:lnTo>
                  <a:close/>
                  <a:moveTo>
                    <a:pt x="464" y="137"/>
                  </a:moveTo>
                  <a:cubicBezTo>
                    <a:pt x="439" y="137"/>
                    <a:pt x="439" y="137"/>
                    <a:pt x="439" y="137"/>
                  </a:cubicBezTo>
                  <a:cubicBezTo>
                    <a:pt x="405" y="182"/>
                    <a:pt x="405" y="182"/>
                    <a:pt x="405" y="182"/>
                  </a:cubicBezTo>
                  <a:cubicBezTo>
                    <a:pt x="439" y="237"/>
                    <a:pt x="439" y="237"/>
                    <a:pt x="439" y="237"/>
                  </a:cubicBezTo>
                  <a:cubicBezTo>
                    <a:pt x="467" y="237"/>
                    <a:pt x="467" y="237"/>
                    <a:pt x="467" y="237"/>
                  </a:cubicBezTo>
                  <a:cubicBezTo>
                    <a:pt x="430" y="181"/>
                    <a:pt x="430" y="181"/>
                    <a:pt x="430" y="181"/>
                  </a:cubicBezTo>
                  <a:lnTo>
                    <a:pt x="464" y="137"/>
                  </a:lnTo>
                  <a:close/>
                  <a:moveTo>
                    <a:pt x="538" y="137"/>
                  </a:moveTo>
                  <a:cubicBezTo>
                    <a:pt x="538" y="192"/>
                    <a:pt x="538" y="192"/>
                    <a:pt x="538" y="192"/>
                  </a:cubicBezTo>
                  <a:cubicBezTo>
                    <a:pt x="538" y="211"/>
                    <a:pt x="535" y="220"/>
                    <a:pt x="519" y="220"/>
                  </a:cubicBezTo>
                  <a:cubicBezTo>
                    <a:pt x="504" y="220"/>
                    <a:pt x="501" y="211"/>
                    <a:pt x="501" y="192"/>
                  </a:cubicBezTo>
                  <a:cubicBezTo>
                    <a:pt x="501" y="137"/>
                    <a:pt x="501" y="137"/>
                    <a:pt x="501" y="137"/>
                  </a:cubicBezTo>
                  <a:cubicBezTo>
                    <a:pt x="477" y="137"/>
                    <a:pt x="477" y="137"/>
                    <a:pt x="477" y="137"/>
                  </a:cubicBezTo>
                  <a:cubicBezTo>
                    <a:pt x="477" y="193"/>
                    <a:pt x="477" y="193"/>
                    <a:pt x="477" y="193"/>
                  </a:cubicBezTo>
                  <a:cubicBezTo>
                    <a:pt x="477" y="220"/>
                    <a:pt x="489" y="239"/>
                    <a:pt x="519" y="239"/>
                  </a:cubicBezTo>
                  <a:cubicBezTo>
                    <a:pt x="550" y="239"/>
                    <a:pt x="562" y="220"/>
                    <a:pt x="562" y="193"/>
                  </a:cubicBezTo>
                  <a:cubicBezTo>
                    <a:pt x="562" y="137"/>
                    <a:pt x="562" y="137"/>
                    <a:pt x="562" y="137"/>
                  </a:cubicBezTo>
                  <a:lnTo>
                    <a:pt x="538" y="137"/>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9" name="Freeform 32"/>
            <p:cNvSpPr>
              <a:spLocks/>
            </p:cNvSpPr>
            <p:nvPr userDrawn="1"/>
          </p:nvSpPr>
          <p:spPr bwMode="auto">
            <a:xfrm>
              <a:off x="425" y="740"/>
              <a:ext cx="425" cy="567"/>
            </a:xfrm>
            <a:custGeom>
              <a:avLst/>
              <a:gdLst>
                <a:gd name="T0" fmla="*/ 0 w 425"/>
                <a:gd name="T1" fmla="*/ 567 h 567"/>
                <a:gd name="T2" fmla="*/ 0 w 425"/>
                <a:gd name="T3" fmla="*/ 247 h 567"/>
                <a:gd name="T4" fmla="*/ 425 w 425"/>
                <a:gd name="T5" fmla="*/ 0 h 567"/>
                <a:gd name="T6" fmla="*/ 425 w 425"/>
                <a:gd name="T7" fmla="*/ 320 h 567"/>
                <a:gd name="T8" fmla="*/ 0 w 425"/>
                <a:gd name="T9" fmla="*/ 567 h 567"/>
              </a:gdLst>
              <a:ahLst/>
              <a:cxnLst>
                <a:cxn ang="0">
                  <a:pos x="T0" y="T1"/>
                </a:cxn>
                <a:cxn ang="0">
                  <a:pos x="T2" y="T3"/>
                </a:cxn>
                <a:cxn ang="0">
                  <a:pos x="T4" y="T5"/>
                </a:cxn>
                <a:cxn ang="0">
                  <a:pos x="T6" y="T7"/>
                </a:cxn>
                <a:cxn ang="0">
                  <a:pos x="T8" y="T9"/>
                </a:cxn>
              </a:cxnLst>
              <a:rect l="0" t="0" r="r" b="b"/>
              <a:pathLst>
                <a:path w="425" h="567">
                  <a:moveTo>
                    <a:pt x="0" y="567"/>
                  </a:moveTo>
                  <a:lnTo>
                    <a:pt x="0" y="247"/>
                  </a:lnTo>
                  <a:lnTo>
                    <a:pt x="425" y="0"/>
                  </a:lnTo>
                  <a:lnTo>
                    <a:pt x="425" y="320"/>
                  </a:lnTo>
                  <a:lnTo>
                    <a:pt x="0" y="567"/>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20" name="Freeform 33"/>
            <p:cNvSpPr>
              <a:spLocks/>
            </p:cNvSpPr>
            <p:nvPr userDrawn="1"/>
          </p:nvSpPr>
          <p:spPr bwMode="auto">
            <a:xfrm>
              <a:off x="0" y="740"/>
              <a:ext cx="425" cy="567"/>
            </a:xfrm>
            <a:custGeom>
              <a:avLst/>
              <a:gdLst>
                <a:gd name="T0" fmla="*/ 0 w 425"/>
                <a:gd name="T1" fmla="*/ 0 h 567"/>
                <a:gd name="T2" fmla="*/ 0 w 425"/>
                <a:gd name="T3" fmla="*/ 320 h 567"/>
                <a:gd name="T4" fmla="*/ 425 w 425"/>
                <a:gd name="T5" fmla="*/ 567 h 567"/>
                <a:gd name="T6" fmla="*/ 425 w 425"/>
                <a:gd name="T7" fmla="*/ 247 h 567"/>
                <a:gd name="T8" fmla="*/ 0 w 425"/>
                <a:gd name="T9" fmla="*/ 0 h 567"/>
              </a:gdLst>
              <a:ahLst/>
              <a:cxnLst>
                <a:cxn ang="0">
                  <a:pos x="T0" y="T1"/>
                </a:cxn>
                <a:cxn ang="0">
                  <a:pos x="T2" y="T3"/>
                </a:cxn>
                <a:cxn ang="0">
                  <a:pos x="T4" y="T5"/>
                </a:cxn>
                <a:cxn ang="0">
                  <a:pos x="T6" y="T7"/>
                </a:cxn>
                <a:cxn ang="0">
                  <a:pos x="T8" y="T9"/>
                </a:cxn>
              </a:cxnLst>
              <a:rect l="0" t="0" r="r" b="b"/>
              <a:pathLst>
                <a:path w="425" h="567">
                  <a:moveTo>
                    <a:pt x="0" y="0"/>
                  </a:moveTo>
                  <a:lnTo>
                    <a:pt x="0" y="320"/>
                  </a:lnTo>
                  <a:lnTo>
                    <a:pt x="425" y="567"/>
                  </a:lnTo>
                  <a:lnTo>
                    <a:pt x="425" y="247"/>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21" name="Freeform 34"/>
            <p:cNvSpPr>
              <a:spLocks/>
            </p:cNvSpPr>
            <p:nvPr userDrawn="1"/>
          </p:nvSpPr>
          <p:spPr bwMode="auto">
            <a:xfrm>
              <a:off x="0" y="1144"/>
              <a:ext cx="425" cy="404"/>
            </a:xfrm>
            <a:custGeom>
              <a:avLst/>
              <a:gdLst>
                <a:gd name="T0" fmla="*/ 0 w 425"/>
                <a:gd name="T1" fmla="*/ 404 h 404"/>
                <a:gd name="T2" fmla="*/ 0 w 425"/>
                <a:gd name="T3" fmla="*/ 84 h 404"/>
                <a:gd name="T4" fmla="*/ 147 w 425"/>
                <a:gd name="T5" fmla="*/ 0 h 404"/>
                <a:gd name="T6" fmla="*/ 425 w 425"/>
                <a:gd name="T7" fmla="*/ 163 h 404"/>
                <a:gd name="T8" fmla="*/ 0 w 425"/>
                <a:gd name="T9" fmla="*/ 404 h 404"/>
              </a:gdLst>
              <a:ahLst/>
              <a:cxnLst>
                <a:cxn ang="0">
                  <a:pos x="T0" y="T1"/>
                </a:cxn>
                <a:cxn ang="0">
                  <a:pos x="T2" y="T3"/>
                </a:cxn>
                <a:cxn ang="0">
                  <a:pos x="T4" y="T5"/>
                </a:cxn>
                <a:cxn ang="0">
                  <a:pos x="T6" y="T7"/>
                </a:cxn>
                <a:cxn ang="0">
                  <a:pos x="T8" y="T9"/>
                </a:cxn>
              </a:cxnLst>
              <a:rect l="0" t="0" r="r" b="b"/>
              <a:pathLst>
                <a:path w="425" h="404">
                  <a:moveTo>
                    <a:pt x="0" y="404"/>
                  </a:moveTo>
                  <a:lnTo>
                    <a:pt x="0" y="84"/>
                  </a:lnTo>
                  <a:lnTo>
                    <a:pt x="147" y="0"/>
                  </a:lnTo>
                  <a:lnTo>
                    <a:pt x="425" y="163"/>
                  </a:lnTo>
                  <a:lnTo>
                    <a:pt x="0" y="404"/>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sp>
        <p:nvSpPr>
          <p:cNvPr id="30" name="Rechteck 29"/>
          <p:cNvSpPr/>
          <p:nvPr userDrawn="1"/>
        </p:nvSpPr>
        <p:spPr>
          <a:xfrm>
            <a:off x="-7268" y="4581128"/>
            <a:ext cx="9151267" cy="2276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sp>
        <p:nvSpPr>
          <p:cNvPr id="31" name="Textplatzhalter 47"/>
          <p:cNvSpPr>
            <a:spLocks noGrp="1"/>
          </p:cNvSpPr>
          <p:nvPr>
            <p:ph type="body" sz="quarter" idx="12" hasCustomPrompt="1"/>
          </p:nvPr>
        </p:nvSpPr>
        <p:spPr>
          <a:xfrm>
            <a:off x="3131840" y="492106"/>
            <a:ext cx="5760640" cy="288032"/>
          </a:xfrm>
        </p:spPr>
        <p:txBody>
          <a:bodyPr>
            <a:normAutofit/>
          </a:bodyPr>
          <a:lstStyle>
            <a:lvl1pPr>
              <a:lnSpc>
                <a:spcPct val="100000"/>
              </a:lnSpc>
              <a:spcBef>
                <a:spcPts val="0"/>
              </a:spcBef>
              <a:defRPr sz="1400">
                <a:solidFill>
                  <a:schemeClr val="accent1"/>
                </a:solidFill>
              </a:defRPr>
            </a:lvl1pPr>
          </a:lstStyle>
          <a:p>
            <a:pPr lvl="0"/>
            <a:r>
              <a:rPr lang="de-DE" dirty="0" smtClean="0"/>
              <a:t>Klinikname</a:t>
            </a:r>
          </a:p>
        </p:txBody>
      </p:sp>
      <p:sp>
        <p:nvSpPr>
          <p:cNvPr id="32" name="Textplatzhalter 47"/>
          <p:cNvSpPr>
            <a:spLocks noGrp="1"/>
          </p:cNvSpPr>
          <p:nvPr>
            <p:ph type="body" sz="quarter" idx="13" hasCustomPrompt="1"/>
          </p:nvPr>
        </p:nvSpPr>
        <p:spPr>
          <a:xfrm>
            <a:off x="3131840" y="780138"/>
            <a:ext cx="5760640" cy="288032"/>
          </a:xfrm>
        </p:spPr>
        <p:txBody>
          <a:bodyPr>
            <a:normAutofit/>
          </a:bodyPr>
          <a:lstStyle>
            <a:lvl1pPr>
              <a:lnSpc>
                <a:spcPct val="100000"/>
              </a:lnSpc>
              <a:spcBef>
                <a:spcPts val="0"/>
              </a:spcBef>
              <a:defRPr sz="1400" b="0">
                <a:solidFill>
                  <a:schemeClr val="accent1"/>
                </a:solidFill>
              </a:defRPr>
            </a:lvl1pPr>
          </a:lstStyle>
          <a:p>
            <a:pPr lvl="0"/>
            <a:r>
              <a:rPr lang="de-DE" dirty="0" smtClean="0"/>
              <a:t>Abteilung</a:t>
            </a:r>
          </a:p>
        </p:txBody>
      </p:sp>
      <p:sp>
        <p:nvSpPr>
          <p:cNvPr id="33" name="Title 1"/>
          <p:cNvSpPr>
            <a:spLocks noGrp="1"/>
          </p:cNvSpPr>
          <p:nvPr>
            <p:ph type="ctrTitle"/>
          </p:nvPr>
        </p:nvSpPr>
        <p:spPr>
          <a:xfrm>
            <a:off x="237206" y="4869160"/>
            <a:ext cx="8655273" cy="792088"/>
          </a:xfrm>
        </p:spPr>
        <p:txBody>
          <a:bodyPr bIns="9144" anchor="ctr" anchorCtr="0"/>
          <a:lstStyle>
            <a:lvl1pPr>
              <a:defRPr sz="3200">
                <a:solidFill>
                  <a:schemeClr val="accent1"/>
                </a:solidFill>
              </a:defRPr>
            </a:lvl1pPr>
          </a:lstStyle>
          <a:p>
            <a:r>
              <a:rPr lang="de-DE" dirty="0" smtClean="0"/>
              <a:t>Titelmasterformat durch Klicken bearbeiten</a:t>
            </a:r>
            <a:endParaRPr lang="en-US" dirty="0"/>
          </a:p>
        </p:txBody>
      </p:sp>
      <p:sp>
        <p:nvSpPr>
          <p:cNvPr id="34" name="Subtitle 2"/>
          <p:cNvSpPr>
            <a:spLocks noGrp="1"/>
          </p:cNvSpPr>
          <p:nvPr>
            <p:ph type="subTitle" idx="1"/>
          </p:nvPr>
        </p:nvSpPr>
        <p:spPr>
          <a:xfrm>
            <a:off x="237207" y="5741674"/>
            <a:ext cx="8655273" cy="567646"/>
          </a:xfrm>
        </p:spPr>
        <p:txBody>
          <a:bodyPr tIns="9144">
            <a:normAutofit/>
          </a:bodyPr>
          <a:lstStyle>
            <a:lvl1pPr marL="0" indent="0" algn="l">
              <a:buNone/>
              <a:defRPr kumimoji="0" lang="en-US" sz="2400" b="0" i="0" u="none" strike="noStrike" kern="1200" cap="none" spc="0" normalizeH="0" baseline="0" noProof="0" dirty="0" smtClean="0">
                <a:ln>
                  <a:noFill/>
                </a:ln>
                <a:solidFill>
                  <a:schemeClr val="accent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de-DE" dirty="0" smtClean="0"/>
              <a:t>Formatvorlage des Untertitelmasters durch Klicken bearbeiten</a:t>
            </a:r>
            <a:endParaRPr lang="en-US" dirty="0"/>
          </a:p>
        </p:txBody>
      </p:sp>
      <p:sp>
        <p:nvSpPr>
          <p:cNvPr id="35" name="Textplatzhalter 47"/>
          <p:cNvSpPr>
            <a:spLocks noGrp="1"/>
          </p:cNvSpPr>
          <p:nvPr>
            <p:ph type="body" sz="quarter" idx="14" hasCustomPrompt="1"/>
          </p:nvPr>
        </p:nvSpPr>
        <p:spPr>
          <a:xfrm>
            <a:off x="238912" y="6453188"/>
            <a:ext cx="5760640" cy="288032"/>
          </a:xfrm>
        </p:spPr>
        <p:txBody>
          <a:bodyPr>
            <a:normAutofit/>
          </a:bodyPr>
          <a:lstStyle>
            <a:lvl1pPr>
              <a:lnSpc>
                <a:spcPct val="100000"/>
              </a:lnSpc>
              <a:spcBef>
                <a:spcPts val="0"/>
              </a:spcBef>
              <a:defRPr sz="1400" b="0">
                <a:solidFill>
                  <a:schemeClr val="tx2"/>
                </a:solidFill>
              </a:defRPr>
            </a:lvl1pPr>
          </a:lstStyle>
          <a:p>
            <a:pPr lvl="0"/>
            <a:r>
              <a:rPr lang="de-DE" dirty="0" smtClean="0"/>
              <a:t>Ort | Datum | Vortragender</a:t>
            </a:r>
          </a:p>
        </p:txBody>
      </p:sp>
    </p:spTree>
    <p:extLst>
      <p:ext uri="{BB962C8B-B14F-4D97-AF65-F5344CB8AC3E}">
        <p14:creationId xmlns:p14="http://schemas.microsoft.com/office/powerpoint/2010/main" val="8963583"/>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2060848"/>
            <a:ext cx="4104456" cy="4248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788024" y="2060848"/>
            <a:ext cx="4104456" cy="4248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Date Placeholder 4"/>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6" name="Footer Placeholder 5"/>
          <p:cNvSpPr>
            <a:spLocks noGrp="1"/>
          </p:cNvSpPr>
          <p:nvPr>
            <p:ph type="ftr" sz="quarter" idx="11"/>
          </p:nvPr>
        </p:nvSpPr>
        <p:spPr/>
        <p:txBody>
          <a:bodyPr/>
          <a:lstStyle/>
          <a:p>
            <a:endParaRPr lang="de-DE">
              <a:solidFill>
                <a:srgbClr val="000000"/>
              </a:solidFill>
            </a:endParaRPr>
          </a:p>
        </p:txBody>
      </p:sp>
      <p:sp>
        <p:nvSpPr>
          <p:cNvPr id="7" name="Slide Number Placeholder 6"/>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
        <p:nvSpPr>
          <p:cNvPr id="8" name="Title 7"/>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3985532284"/>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251520" y="2060848"/>
            <a:ext cx="4104456"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de-DE" smtClean="0"/>
              <a:t>Textmasterformat bearbeiten</a:t>
            </a:r>
          </a:p>
        </p:txBody>
      </p:sp>
      <p:sp>
        <p:nvSpPr>
          <p:cNvPr id="4" name="Content Placeholder 3"/>
          <p:cNvSpPr>
            <a:spLocks noGrp="1"/>
          </p:cNvSpPr>
          <p:nvPr>
            <p:ph sz="half" idx="2"/>
          </p:nvPr>
        </p:nvSpPr>
        <p:spPr>
          <a:xfrm>
            <a:off x="251520" y="2708920"/>
            <a:ext cx="4104456" cy="36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788024" y="2060848"/>
            <a:ext cx="4104456"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de-DE" smtClean="0"/>
              <a:t>Textmasterformat bearbeiten</a:t>
            </a:r>
          </a:p>
        </p:txBody>
      </p:sp>
      <p:sp>
        <p:nvSpPr>
          <p:cNvPr id="6" name="Content Placeholder 5"/>
          <p:cNvSpPr>
            <a:spLocks noGrp="1"/>
          </p:cNvSpPr>
          <p:nvPr>
            <p:ph sz="quarter" idx="4"/>
          </p:nvPr>
        </p:nvSpPr>
        <p:spPr>
          <a:xfrm>
            <a:off x="4788024" y="2708920"/>
            <a:ext cx="4104456" cy="36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8" name="Footer Placeholder 7"/>
          <p:cNvSpPr>
            <a:spLocks noGrp="1"/>
          </p:cNvSpPr>
          <p:nvPr>
            <p:ph type="ftr" sz="quarter" idx="11"/>
          </p:nvPr>
        </p:nvSpPr>
        <p:spPr/>
        <p:txBody>
          <a:bodyPr/>
          <a:lstStyle/>
          <a:p>
            <a:endParaRPr lang="de-DE">
              <a:solidFill>
                <a:srgbClr val="000000"/>
              </a:solidFill>
            </a:endParaRPr>
          </a:p>
        </p:txBody>
      </p:sp>
      <p:sp>
        <p:nvSpPr>
          <p:cNvPr id="9" name="Slide Number Placeholder 8"/>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939732114"/>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4" name="Footer Placeholder 3"/>
          <p:cNvSpPr>
            <a:spLocks noGrp="1"/>
          </p:cNvSpPr>
          <p:nvPr>
            <p:ph type="ftr" sz="quarter" idx="11"/>
          </p:nvPr>
        </p:nvSpPr>
        <p:spPr/>
        <p:txBody>
          <a:bodyPr/>
          <a:lstStyle/>
          <a:p>
            <a:endParaRPr lang="de-DE">
              <a:solidFill>
                <a:srgbClr val="000000"/>
              </a:solidFill>
            </a:endParaRPr>
          </a:p>
        </p:txBody>
      </p:sp>
      <p:sp>
        <p:nvSpPr>
          <p:cNvPr id="5" name="Slide Number Placeholder 4"/>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2609274951"/>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3" name="Footer Placeholder 2"/>
          <p:cNvSpPr>
            <a:spLocks noGrp="1"/>
          </p:cNvSpPr>
          <p:nvPr>
            <p:ph type="ftr" sz="quarter" idx="11"/>
          </p:nvPr>
        </p:nvSpPr>
        <p:spPr/>
        <p:txBody>
          <a:bodyPr/>
          <a:lstStyle/>
          <a:p>
            <a:endParaRPr lang="de-DE">
              <a:solidFill>
                <a:srgbClr val="000000"/>
              </a:solidFill>
            </a:endParaRPr>
          </a:p>
        </p:txBody>
      </p:sp>
      <p:sp>
        <p:nvSpPr>
          <p:cNvPr id="4" name="Slide Number Placeholder 3"/>
          <p:cNvSpPr>
            <a:spLocks noGrp="1"/>
          </p:cNvSpPr>
          <p:nvPr>
            <p:ph type="sldNum" sz="quarter" idx="12"/>
          </p:nvPr>
        </p:nvSpPr>
        <p:spPr/>
        <p:txBody>
          <a:bodyPr/>
          <a:lstStyle/>
          <a:p>
            <a:fld id="{50B1B3AD-80CD-4C4C-B9E6-D3174EA9BC3B}" type="slidenum">
              <a:rPr lang="de-DE" smtClean="0">
                <a:solidFill>
                  <a:srgbClr val="000000"/>
                </a:solidFill>
              </a:rPr>
              <a:pPr/>
              <a:t>‹Nr.›</a:t>
            </a:fld>
            <a:endParaRPr lang="de-DE">
              <a:solidFill>
                <a:srgbClr val="000000"/>
              </a:solidFill>
            </a:endParaRPr>
          </a:p>
        </p:txBody>
      </p:sp>
    </p:spTree>
    <p:extLst>
      <p:ext uri="{BB962C8B-B14F-4D97-AF65-F5344CB8AC3E}">
        <p14:creationId xmlns:p14="http://schemas.microsoft.com/office/powerpoint/2010/main" val="1343482711"/>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96" name="Rechteck 95"/>
          <p:cNvSpPr/>
          <p:nvPr userDrawn="1"/>
        </p:nvSpPr>
        <p:spPr>
          <a:xfrm>
            <a:off x="-7269" y="1268760"/>
            <a:ext cx="9144001" cy="5040560"/>
          </a:xfrm>
          <a:prstGeom prst="rect">
            <a:avLst/>
          </a:prstGeom>
          <a:solidFill>
            <a:srgbClr val="D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grpSp>
        <p:nvGrpSpPr>
          <p:cNvPr id="97" name="Group 4"/>
          <p:cNvGrpSpPr>
            <a:grpSpLocks noChangeAspect="1"/>
          </p:cNvGrpSpPr>
          <p:nvPr userDrawn="1"/>
        </p:nvGrpSpPr>
        <p:grpSpPr bwMode="auto">
          <a:xfrm>
            <a:off x="-1645" y="-57368"/>
            <a:ext cx="9156701" cy="3392488"/>
            <a:chOff x="-8" y="921"/>
            <a:chExt cx="5768" cy="2137"/>
          </a:xfrm>
        </p:grpSpPr>
        <p:sp>
          <p:nvSpPr>
            <p:cNvPr id="98" name="AutoShape 3"/>
            <p:cNvSpPr>
              <a:spLocks noChangeAspect="1" noChangeArrowheads="1" noTextEdit="1"/>
            </p:cNvSpPr>
            <p:nvPr userDrawn="1"/>
          </p:nvSpPr>
          <p:spPr bwMode="auto">
            <a:xfrm>
              <a:off x="0" y="1262"/>
              <a:ext cx="5760"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99" name="Freeform 5"/>
            <p:cNvSpPr>
              <a:spLocks/>
            </p:cNvSpPr>
            <p:nvPr userDrawn="1"/>
          </p:nvSpPr>
          <p:spPr bwMode="auto">
            <a:xfrm>
              <a:off x="-8" y="921"/>
              <a:ext cx="5768" cy="2137"/>
            </a:xfrm>
            <a:custGeom>
              <a:avLst/>
              <a:gdLst>
                <a:gd name="T0" fmla="*/ 0 w 5760"/>
                <a:gd name="T1" fmla="*/ 0 h 1796"/>
                <a:gd name="T2" fmla="*/ 0 w 5760"/>
                <a:gd name="T3" fmla="*/ 1796 h 1796"/>
                <a:gd name="T4" fmla="*/ 2003 w 5760"/>
                <a:gd name="T5" fmla="*/ 623 h 1796"/>
                <a:gd name="T6" fmla="*/ 5760 w 5760"/>
                <a:gd name="T7" fmla="*/ 623 h 1796"/>
                <a:gd name="T8" fmla="*/ 5760 w 5760"/>
                <a:gd name="T9" fmla="*/ 0 h 1796"/>
                <a:gd name="T10" fmla="*/ 0 w 5760"/>
                <a:gd name="T11" fmla="*/ 0 h 1796"/>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10000 w 10000"/>
                <a:gd name="connsiteY4" fmla="*/ 1897 h 11897"/>
                <a:gd name="connsiteX5" fmla="*/ 0 w 10000"/>
                <a:gd name="connsiteY5" fmla="*/ 0 h 11897"/>
                <a:gd name="connsiteX0" fmla="*/ 0 w 10000"/>
                <a:gd name="connsiteY0" fmla="*/ 135 h 12032"/>
                <a:gd name="connsiteX1" fmla="*/ 0 w 10000"/>
                <a:gd name="connsiteY1" fmla="*/ 12032 h 12032"/>
                <a:gd name="connsiteX2" fmla="*/ 3477 w 10000"/>
                <a:gd name="connsiteY2" fmla="*/ 5501 h 12032"/>
                <a:gd name="connsiteX3" fmla="*/ 10000 w 10000"/>
                <a:gd name="connsiteY3" fmla="*/ 5501 h 12032"/>
                <a:gd name="connsiteX4" fmla="*/ 9993 w 10000"/>
                <a:gd name="connsiteY4" fmla="*/ 0 h 12032"/>
                <a:gd name="connsiteX5" fmla="*/ 0 w 10000"/>
                <a:gd name="connsiteY5" fmla="*/ 135 h 12032"/>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9993 w 10000"/>
                <a:gd name="connsiteY4" fmla="*/ 23 h 11897"/>
                <a:gd name="connsiteX5" fmla="*/ 0 w 10000"/>
                <a:gd name="connsiteY5" fmla="*/ 0 h 11897"/>
                <a:gd name="connsiteX0" fmla="*/ 0 w 10007"/>
                <a:gd name="connsiteY0" fmla="*/ 0 h 11942"/>
                <a:gd name="connsiteX1" fmla="*/ 7 w 10007"/>
                <a:gd name="connsiteY1" fmla="*/ 11942 h 11942"/>
                <a:gd name="connsiteX2" fmla="*/ 3484 w 10007"/>
                <a:gd name="connsiteY2" fmla="*/ 5411 h 11942"/>
                <a:gd name="connsiteX3" fmla="*/ 10007 w 10007"/>
                <a:gd name="connsiteY3" fmla="*/ 5411 h 11942"/>
                <a:gd name="connsiteX4" fmla="*/ 10000 w 10007"/>
                <a:gd name="connsiteY4" fmla="*/ 68 h 11942"/>
                <a:gd name="connsiteX5" fmla="*/ 0 w 10007"/>
                <a:gd name="connsiteY5" fmla="*/ 0 h 11942"/>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0 w 10014"/>
                <a:gd name="connsiteY0" fmla="*/ 0 h 11897"/>
                <a:gd name="connsiteX1" fmla="*/ 14 w 10014"/>
                <a:gd name="connsiteY1" fmla="*/ 11897 h 11897"/>
                <a:gd name="connsiteX2" fmla="*/ 3491 w 10014"/>
                <a:gd name="connsiteY2" fmla="*/ 5366 h 11897"/>
                <a:gd name="connsiteX3" fmla="*/ 10014 w 10014"/>
                <a:gd name="connsiteY3" fmla="*/ 5366 h 11897"/>
                <a:gd name="connsiteX4" fmla="*/ 10007 w 10014"/>
                <a:gd name="connsiteY4" fmla="*/ 23 h 11897"/>
                <a:gd name="connsiteX5" fmla="*/ 0 w 10014"/>
                <a:gd name="connsiteY5" fmla="*/ 0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4" h="11897">
                  <a:moveTo>
                    <a:pt x="0" y="0"/>
                  </a:moveTo>
                  <a:cubicBezTo>
                    <a:pt x="2" y="3981"/>
                    <a:pt x="12" y="7916"/>
                    <a:pt x="14" y="11897"/>
                  </a:cubicBezTo>
                  <a:lnTo>
                    <a:pt x="3491" y="5366"/>
                  </a:lnTo>
                  <a:lnTo>
                    <a:pt x="10014" y="5366"/>
                  </a:lnTo>
                  <a:cubicBezTo>
                    <a:pt x="10012" y="3532"/>
                    <a:pt x="10009" y="1857"/>
                    <a:pt x="10007" y="23"/>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100" name="Group 22"/>
          <p:cNvGrpSpPr>
            <a:grpSpLocks noChangeAspect="1"/>
          </p:cNvGrpSpPr>
          <p:nvPr userDrawn="1"/>
        </p:nvGrpSpPr>
        <p:grpSpPr bwMode="auto">
          <a:xfrm>
            <a:off x="-7268" y="2422822"/>
            <a:ext cx="1595438" cy="1760538"/>
            <a:chOff x="0" y="1636"/>
            <a:chExt cx="1005" cy="1109"/>
          </a:xfrm>
        </p:grpSpPr>
        <p:sp>
          <p:nvSpPr>
            <p:cNvPr id="101" name="Freeform 24"/>
            <p:cNvSpPr>
              <a:spLocks/>
            </p:cNvSpPr>
            <p:nvPr userDrawn="1"/>
          </p:nvSpPr>
          <p:spPr bwMode="auto">
            <a:xfrm>
              <a:off x="308" y="1636"/>
              <a:ext cx="697" cy="930"/>
            </a:xfrm>
            <a:custGeom>
              <a:avLst/>
              <a:gdLst>
                <a:gd name="T0" fmla="*/ 0 w 697"/>
                <a:gd name="T1" fmla="*/ 930 h 930"/>
                <a:gd name="T2" fmla="*/ 0 w 697"/>
                <a:gd name="T3" fmla="*/ 403 h 930"/>
                <a:gd name="T4" fmla="*/ 697 w 697"/>
                <a:gd name="T5" fmla="*/ 0 h 930"/>
                <a:gd name="T6" fmla="*/ 697 w 697"/>
                <a:gd name="T7" fmla="*/ 527 h 930"/>
                <a:gd name="T8" fmla="*/ 0 w 697"/>
                <a:gd name="T9" fmla="*/ 930 h 930"/>
              </a:gdLst>
              <a:ahLst/>
              <a:cxnLst>
                <a:cxn ang="0">
                  <a:pos x="T0" y="T1"/>
                </a:cxn>
                <a:cxn ang="0">
                  <a:pos x="T2" y="T3"/>
                </a:cxn>
                <a:cxn ang="0">
                  <a:pos x="T4" y="T5"/>
                </a:cxn>
                <a:cxn ang="0">
                  <a:pos x="T6" y="T7"/>
                </a:cxn>
                <a:cxn ang="0">
                  <a:pos x="T8" y="T9"/>
                </a:cxn>
              </a:cxnLst>
              <a:rect l="0" t="0" r="r" b="b"/>
              <a:pathLst>
                <a:path w="697" h="930">
                  <a:moveTo>
                    <a:pt x="0" y="930"/>
                  </a:moveTo>
                  <a:lnTo>
                    <a:pt x="0" y="403"/>
                  </a:lnTo>
                  <a:lnTo>
                    <a:pt x="697" y="0"/>
                  </a:lnTo>
                  <a:lnTo>
                    <a:pt x="697" y="527"/>
                  </a:lnTo>
                  <a:lnTo>
                    <a:pt x="0" y="930"/>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02" name="Freeform 25"/>
            <p:cNvSpPr>
              <a:spLocks/>
            </p:cNvSpPr>
            <p:nvPr userDrawn="1"/>
          </p:nvSpPr>
          <p:spPr bwMode="auto">
            <a:xfrm>
              <a:off x="0" y="1861"/>
              <a:ext cx="308" cy="705"/>
            </a:xfrm>
            <a:custGeom>
              <a:avLst/>
              <a:gdLst>
                <a:gd name="T0" fmla="*/ 0 w 308"/>
                <a:gd name="T1" fmla="*/ 0 h 705"/>
                <a:gd name="T2" fmla="*/ 0 w 308"/>
                <a:gd name="T3" fmla="*/ 528 h 705"/>
                <a:gd name="T4" fmla="*/ 308 w 308"/>
                <a:gd name="T5" fmla="*/ 705 h 705"/>
                <a:gd name="T6" fmla="*/ 308 w 308"/>
                <a:gd name="T7" fmla="*/ 178 h 705"/>
                <a:gd name="T8" fmla="*/ 0 w 308"/>
                <a:gd name="T9" fmla="*/ 0 h 705"/>
              </a:gdLst>
              <a:ahLst/>
              <a:cxnLst>
                <a:cxn ang="0">
                  <a:pos x="T0" y="T1"/>
                </a:cxn>
                <a:cxn ang="0">
                  <a:pos x="T2" y="T3"/>
                </a:cxn>
                <a:cxn ang="0">
                  <a:pos x="T4" y="T5"/>
                </a:cxn>
                <a:cxn ang="0">
                  <a:pos x="T6" y="T7"/>
                </a:cxn>
                <a:cxn ang="0">
                  <a:pos x="T8" y="T9"/>
                </a:cxn>
              </a:cxnLst>
              <a:rect l="0" t="0" r="r" b="b"/>
              <a:pathLst>
                <a:path w="308" h="705">
                  <a:moveTo>
                    <a:pt x="0" y="0"/>
                  </a:moveTo>
                  <a:lnTo>
                    <a:pt x="0" y="528"/>
                  </a:lnTo>
                  <a:lnTo>
                    <a:pt x="308" y="705"/>
                  </a:lnTo>
                  <a:lnTo>
                    <a:pt x="308" y="178"/>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03" name="Freeform 26"/>
            <p:cNvSpPr>
              <a:spLocks/>
            </p:cNvSpPr>
            <p:nvPr userDrawn="1"/>
          </p:nvSpPr>
          <p:spPr bwMode="auto">
            <a:xfrm>
              <a:off x="0" y="2389"/>
              <a:ext cx="308" cy="356"/>
            </a:xfrm>
            <a:custGeom>
              <a:avLst/>
              <a:gdLst>
                <a:gd name="T0" fmla="*/ 0 w 308"/>
                <a:gd name="T1" fmla="*/ 0 h 356"/>
                <a:gd name="T2" fmla="*/ 0 w 308"/>
                <a:gd name="T3" fmla="*/ 356 h 356"/>
                <a:gd name="T4" fmla="*/ 308 w 308"/>
                <a:gd name="T5" fmla="*/ 177 h 356"/>
                <a:gd name="T6" fmla="*/ 0 w 308"/>
                <a:gd name="T7" fmla="*/ 0 h 356"/>
              </a:gdLst>
              <a:ahLst/>
              <a:cxnLst>
                <a:cxn ang="0">
                  <a:pos x="T0" y="T1"/>
                </a:cxn>
                <a:cxn ang="0">
                  <a:pos x="T2" y="T3"/>
                </a:cxn>
                <a:cxn ang="0">
                  <a:pos x="T4" y="T5"/>
                </a:cxn>
                <a:cxn ang="0">
                  <a:pos x="T6" y="T7"/>
                </a:cxn>
              </a:cxnLst>
              <a:rect l="0" t="0" r="r" b="b"/>
              <a:pathLst>
                <a:path w="308" h="356">
                  <a:moveTo>
                    <a:pt x="0" y="0"/>
                  </a:moveTo>
                  <a:lnTo>
                    <a:pt x="0" y="356"/>
                  </a:lnTo>
                  <a:lnTo>
                    <a:pt x="308" y="177"/>
                  </a:lnTo>
                  <a:lnTo>
                    <a:pt x="0" y="0"/>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104" name="Group 29"/>
          <p:cNvGrpSpPr>
            <a:grpSpLocks noChangeAspect="1"/>
          </p:cNvGrpSpPr>
          <p:nvPr userDrawn="1"/>
        </p:nvGrpSpPr>
        <p:grpSpPr bwMode="auto">
          <a:xfrm>
            <a:off x="290835" y="468582"/>
            <a:ext cx="2627784" cy="1295644"/>
            <a:chOff x="0" y="740"/>
            <a:chExt cx="5760" cy="2840"/>
          </a:xfrm>
        </p:grpSpPr>
        <p:sp>
          <p:nvSpPr>
            <p:cNvPr id="105" name="AutoShape 28"/>
            <p:cNvSpPr>
              <a:spLocks noChangeAspect="1" noChangeArrowheads="1" noTextEdit="1"/>
            </p:cNvSpPr>
            <p:nvPr userDrawn="1"/>
          </p:nvSpPr>
          <p:spPr bwMode="auto">
            <a:xfrm>
              <a:off x="0" y="740"/>
              <a:ext cx="5760" cy="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06" name="Freeform 30"/>
            <p:cNvSpPr>
              <a:spLocks noEditPoints="1"/>
            </p:cNvSpPr>
            <p:nvPr userDrawn="1"/>
          </p:nvSpPr>
          <p:spPr bwMode="auto">
            <a:xfrm>
              <a:off x="504" y="2861"/>
              <a:ext cx="1699" cy="719"/>
            </a:xfrm>
            <a:custGeom>
              <a:avLst/>
              <a:gdLst>
                <a:gd name="T0" fmla="*/ 164 w 324"/>
                <a:gd name="T1" fmla="*/ 19 h 137"/>
                <a:gd name="T2" fmla="*/ 197 w 324"/>
                <a:gd name="T3" fmla="*/ 0 h 137"/>
                <a:gd name="T4" fmla="*/ 224 w 324"/>
                <a:gd name="T5" fmla="*/ 30 h 137"/>
                <a:gd name="T6" fmla="*/ 224 w 324"/>
                <a:gd name="T7" fmla="*/ 102 h 137"/>
                <a:gd name="T8" fmla="*/ 213 w 324"/>
                <a:gd name="T9" fmla="*/ 102 h 137"/>
                <a:gd name="T10" fmla="*/ 213 w 324"/>
                <a:gd name="T11" fmla="*/ 32 h 137"/>
                <a:gd name="T12" fmla="*/ 194 w 324"/>
                <a:gd name="T13" fmla="*/ 9 h 137"/>
                <a:gd name="T14" fmla="*/ 165 w 324"/>
                <a:gd name="T15" fmla="*/ 30 h 137"/>
                <a:gd name="T16" fmla="*/ 165 w 324"/>
                <a:gd name="T17" fmla="*/ 102 h 137"/>
                <a:gd name="T18" fmla="*/ 154 w 324"/>
                <a:gd name="T19" fmla="*/ 102 h 137"/>
                <a:gd name="T20" fmla="*/ 154 w 324"/>
                <a:gd name="T21" fmla="*/ 2 h 137"/>
                <a:gd name="T22" fmla="*/ 163 w 324"/>
                <a:gd name="T23" fmla="*/ 2 h 137"/>
                <a:gd name="T24" fmla="*/ 164 w 324"/>
                <a:gd name="T25" fmla="*/ 19 h 137"/>
                <a:gd name="T26" fmla="*/ 21 w 324"/>
                <a:gd name="T27" fmla="*/ 2 h 137"/>
                <a:gd name="T28" fmla="*/ 21 w 324"/>
                <a:gd name="T29" fmla="*/ 96 h 137"/>
                <a:gd name="T30" fmla="*/ 0 w 324"/>
                <a:gd name="T31" fmla="*/ 128 h 137"/>
                <a:gd name="T32" fmla="*/ 3 w 324"/>
                <a:gd name="T33" fmla="*/ 137 h 137"/>
                <a:gd name="T34" fmla="*/ 33 w 324"/>
                <a:gd name="T35" fmla="*/ 95 h 137"/>
                <a:gd name="T36" fmla="*/ 33 w 324"/>
                <a:gd name="T37" fmla="*/ 2 h 137"/>
                <a:gd name="T38" fmla="*/ 21 w 324"/>
                <a:gd name="T39" fmla="*/ 2 h 137"/>
                <a:gd name="T40" fmla="*/ 133 w 324"/>
                <a:gd name="T41" fmla="*/ 56 h 137"/>
                <a:gd name="T42" fmla="*/ 66 w 324"/>
                <a:gd name="T43" fmla="*/ 56 h 137"/>
                <a:gd name="T44" fmla="*/ 98 w 324"/>
                <a:gd name="T45" fmla="*/ 94 h 137"/>
                <a:gd name="T46" fmla="*/ 125 w 324"/>
                <a:gd name="T47" fmla="*/ 84 h 137"/>
                <a:gd name="T48" fmla="*/ 130 w 324"/>
                <a:gd name="T49" fmla="*/ 92 h 137"/>
                <a:gd name="T50" fmla="*/ 97 w 324"/>
                <a:gd name="T51" fmla="*/ 104 h 137"/>
                <a:gd name="T52" fmla="*/ 55 w 324"/>
                <a:gd name="T53" fmla="*/ 52 h 137"/>
                <a:gd name="T54" fmla="*/ 95 w 324"/>
                <a:gd name="T55" fmla="*/ 0 h 137"/>
                <a:gd name="T56" fmla="*/ 134 w 324"/>
                <a:gd name="T57" fmla="*/ 49 h 137"/>
                <a:gd name="T58" fmla="*/ 133 w 324"/>
                <a:gd name="T59" fmla="*/ 56 h 137"/>
                <a:gd name="T60" fmla="*/ 123 w 324"/>
                <a:gd name="T61" fmla="*/ 47 h 137"/>
                <a:gd name="T62" fmla="*/ 95 w 324"/>
                <a:gd name="T63" fmla="*/ 9 h 137"/>
                <a:gd name="T64" fmla="*/ 66 w 324"/>
                <a:gd name="T65" fmla="*/ 47 h 137"/>
                <a:gd name="T66" fmla="*/ 123 w 324"/>
                <a:gd name="T67" fmla="*/ 47 h 137"/>
                <a:gd name="T68" fmla="*/ 324 w 324"/>
                <a:gd name="T69" fmla="*/ 96 h 137"/>
                <a:gd name="T70" fmla="*/ 322 w 324"/>
                <a:gd name="T71" fmla="*/ 104 h 137"/>
                <a:gd name="T72" fmla="*/ 305 w 324"/>
                <a:gd name="T73" fmla="*/ 87 h 137"/>
                <a:gd name="T74" fmla="*/ 305 w 324"/>
                <a:gd name="T75" fmla="*/ 87 h 137"/>
                <a:gd name="T76" fmla="*/ 273 w 324"/>
                <a:gd name="T77" fmla="*/ 104 h 137"/>
                <a:gd name="T78" fmla="*/ 243 w 324"/>
                <a:gd name="T79" fmla="*/ 74 h 137"/>
                <a:gd name="T80" fmla="*/ 286 w 324"/>
                <a:gd name="T81" fmla="*/ 42 h 137"/>
                <a:gd name="T82" fmla="*/ 304 w 324"/>
                <a:gd name="T83" fmla="*/ 42 h 137"/>
                <a:gd name="T84" fmla="*/ 304 w 324"/>
                <a:gd name="T85" fmla="*/ 32 h 137"/>
                <a:gd name="T86" fmla="*/ 280 w 324"/>
                <a:gd name="T87" fmla="*/ 9 h 137"/>
                <a:gd name="T88" fmla="*/ 253 w 324"/>
                <a:gd name="T89" fmla="*/ 15 h 137"/>
                <a:gd name="T90" fmla="*/ 250 w 324"/>
                <a:gd name="T91" fmla="*/ 6 h 137"/>
                <a:gd name="T92" fmla="*/ 281 w 324"/>
                <a:gd name="T93" fmla="*/ 0 h 137"/>
                <a:gd name="T94" fmla="*/ 315 w 324"/>
                <a:gd name="T95" fmla="*/ 32 h 137"/>
                <a:gd name="T96" fmla="*/ 315 w 324"/>
                <a:gd name="T97" fmla="*/ 80 h 137"/>
                <a:gd name="T98" fmla="*/ 324 w 324"/>
                <a:gd name="T99" fmla="*/ 96 h 137"/>
                <a:gd name="T100" fmla="*/ 304 w 324"/>
                <a:gd name="T101" fmla="*/ 51 h 137"/>
                <a:gd name="T102" fmla="*/ 287 w 324"/>
                <a:gd name="T103" fmla="*/ 51 h 137"/>
                <a:gd name="T104" fmla="*/ 254 w 324"/>
                <a:gd name="T105" fmla="*/ 73 h 137"/>
                <a:gd name="T106" fmla="*/ 276 w 324"/>
                <a:gd name="T107" fmla="*/ 95 h 137"/>
                <a:gd name="T108" fmla="*/ 304 w 324"/>
                <a:gd name="T109" fmla="*/ 76 h 137"/>
                <a:gd name="T110" fmla="*/ 304 w 324"/>
                <a:gd name="T111"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4" h="137">
                  <a:moveTo>
                    <a:pt x="164" y="19"/>
                  </a:moveTo>
                  <a:cubicBezTo>
                    <a:pt x="172" y="7"/>
                    <a:pt x="183" y="0"/>
                    <a:pt x="197" y="0"/>
                  </a:cubicBezTo>
                  <a:cubicBezTo>
                    <a:pt x="216" y="0"/>
                    <a:pt x="224" y="11"/>
                    <a:pt x="224" y="30"/>
                  </a:cubicBezTo>
                  <a:cubicBezTo>
                    <a:pt x="224" y="102"/>
                    <a:pt x="224" y="102"/>
                    <a:pt x="224" y="102"/>
                  </a:cubicBezTo>
                  <a:cubicBezTo>
                    <a:pt x="213" y="102"/>
                    <a:pt x="213" y="102"/>
                    <a:pt x="213" y="102"/>
                  </a:cubicBezTo>
                  <a:cubicBezTo>
                    <a:pt x="213" y="32"/>
                    <a:pt x="213" y="32"/>
                    <a:pt x="213" y="32"/>
                  </a:cubicBezTo>
                  <a:cubicBezTo>
                    <a:pt x="213" y="16"/>
                    <a:pt x="207" y="9"/>
                    <a:pt x="194" y="9"/>
                  </a:cubicBezTo>
                  <a:cubicBezTo>
                    <a:pt x="182" y="9"/>
                    <a:pt x="171" y="20"/>
                    <a:pt x="165" y="30"/>
                  </a:cubicBezTo>
                  <a:cubicBezTo>
                    <a:pt x="165" y="102"/>
                    <a:pt x="165" y="102"/>
                    <a:pt x="165" y="102"/>
                  </a:cubicBezTo>
                  <a:cubicBezTo>
                    <a:pt x="154" y="102"/>
                    <a:pt x="154" y="102"/>
                    <a:pt x="154" y="102"/>
                  </a:cubicBezTo>
                  <a:cubicBezTo>
                    <a:pt x="154" y="2"/>
                    <a:pt x="154" y="2"/>
                    <a:pt x="154" y="2"/>
                  </a:cubicBezTo>
                  <a:cubicBezTo>
                    <a:pt x="163" y="2"/>
                    <a:pt x="163" y="2"/>
                    <a:pt x="163" y="2"/>
                  </a:cubicBezTo>
                  <a:lnTo>
                    <a:pt x="164" y="19"/>
                  </a:lnTo>
                  <a:close/>
                  <a:moveTo>
                    <a:pt x="21" y="2"/>
                  </a:moveTo>
                  <a:cubicBezTo>
                    <a:pt x="21" y="96"/>
                    <a:pt x="21" y="96"/>
                    <a:pt x="21" y="96"/>
                  </a:cubicBezTo>
                  <a:cubicBezTo>
                    <a:pt x="21" y="113"/>
                    <a:pt x="16" y="122"/>
                    <a:pt x="0" y="128"/>
                  </a:cubicBezTo>
                  <a:cubicBezTo>
                    <a:pt x="3" y="137"/>
                    <a:pt x="3" y="137"/>
                    <a:pt x="3" y="137"/>
                  </a:cubicBezTo>
                  <a:cubicBezTo>
                    <a:pt x="24" y="129"/>
                    <a:pt x="33" y="121"/>
                    <a:pt x="33" y="95"/>
                  </a:cubicBezTo>
                  <a:cubicBezTo>
                    <a:pt x="33" y="2"/>
                    <a:pt x="33" y="2"/>
                    <a:pt x="33" y="2"/>
                  </a:cubicBezTo>
                  <a:lnTo>
                    <a:pt x="21" y="2"/>
                  </a:lnTo>
                  <a:close/>
                  <a:moveTo>
                    <a:pt x="133" y="56"/>
                  </a:moveTo>
                  <a:cubicBezTo>
                    <a:pt x="66" y="56"/>
                    <a:pt x="66" y="56"/>
                    <a:pt x="66" y="56"/>
                  </a:cubicBezTo>
                  <a:cubicBezTo>
                    <a:pt x="67" y="83"/>
                    <a:pt x="81" y="94"/>
                    <a:pt x="98" y="94"/>
                  </a:cubicBezTo>
                  <a:cubicBezTo>
                    <a:pt x="108" y="94"/>
                    <a:pt x="116" y="92"/>
                    <a:pt x="125" y="84"/>
                  </a:cubicBezTo>
                  <a:cubicBezTo>
                    <a:pt x="130" y="92"/>
                    <a:pt x="130" y="92"/>
                    <a:pt x="130" y="92"/>
                  </a:cubicBezTo>
                  <a:cubicBezTo>
                    <a:pt x="121" y="100"/>
                    <a:pt x="110" y="104"/>
                    <a:pt x="97" y="104"/>
                  </a:cubicBezTo>
                  <a:cubicBezTo>
                    <a:pt x="70" y="104"/>
                    <a:pt x="55" y="84"/>
                    <a:pt x="55" y="52"/>
                  </a:cubicBezTo>
                  <a:cubicBezTo>
                    <a:pt x="55" y="21"/>
                    <a:pt x="70" y="0"/>
                    <a:pt x="95" y="0"/>
                  </a:cubicBezTo>
                  <a:cubicBezTo>
                    <a:pt x="120" y="0"/>
                    <a:pt x="134" y="18"/>
                    <a:pt x="134" y="49"/>
                  </a:cubicBezTo>
                  <a:cubicBezTo>
                    <a:pt x="134" y="51"/>
                    <a:pt x="133" y="54"/>
                    <a:pt x="133" y="56"/>
                  </a:cubicBezTo>
                  <a:close/>
                  <a:moveTo>
                    <a:pt x="123" y="47"/>
                  </a:moveTo>
                  <a:cubicBezTo>
                    <a:pt x="122" y="23"/>
                    <a:pt x="113" y="9"/>
                    <a:pt x="95" y="9"/>
                  </a:cubicBezTo>
                  <a:cubicBezTo>
                    <a:pt x="79" y="9"/>
                    <a:pt x="67" y="21"/>
                    <a:pt x="66" y="47"/>
                  </a:cubicBezTo>
                  <a:lnTo>
                    <a:pt x="123" y="47"/>
                  </a:lnTo>
                  <a:close/>
                  <a:moveTo>
                    <a:pt x="324" y="96"/>
                  </a:moveTo>
                  <a:cubicBezTo>
                    <a:pt x="322" y="104"/>
                    <a:pt x="322" y="104"/>
                    <a:pt x="322" y="104"/>
                  </a:cubicBezTo>
                  <a:cubicBezTo>
                    <a:pt x="313" y="102"/>
                    <a:pt x="307" y="98"/>
                    <a:pt x="305" y="87"/>
                  </a:cubicBezTo>
                  <a:cubicBezTo>
                    <a:pt x="305" y="87"/>
                    <a:pt x="305" y="87"/>
                    <a:pt x="305" y="87"/>
                  </a:cubicBezTo>
                  <a:cubicBezTo>
                    <a:pt x="298" y="99"/>
                    <a:pt x="286" y="104"/>
                    <a:pt x="273" y="104"/>
                  </a:cubicBezTo>
                  <a:cubicBezTo>
                    <a:pt x="254" y="104"/>
                    <a:pt x="243" y="92"/>
                    <a:pt x="243" y="74"/>
                  </a:cubicBezTo>
                  <a:cubicBezTo>
                    <a:pt x="243" y="53"/>
                    <a:pt x="259" y="42"/>
                    <a:pt x="286" y="42"/>
                  </a:cubicBezTo>
                  <a:cubicBezTo>
                    <a:pt x="304" y="42"/>
                    <a:pt x="304" y="42"/>
                    <a:pt x="304" y="42"/>
                  </a:cubicBezTo>
                  <a:cubicBezTo>
                    <a:pt x="304" y="32"/>
                    <a:pt x="304" y="32"/>
                    <a:pt x="304" y="32"/>
                  </a:cubicBezTo>
                  <a:cubicBezTo>
                    <a:pt x="304" y="17"/>
                    <a:pt x="297" y="9"/>
                    <a:pt x="280" y="9"/>
                  </a:cubicBezTo>
                  <a:cubicBezTo>
                    <a:pt x="272" y="9"/>
                    <a:pt x="264" y="10"/>
                    <a:pt x="253" y="15"/>
                  </a:cubicBezTo>
                  <a:cubicBezTo>
                    <a:pt x="250" y="6"/>
                    <a:pt x="250" y="6"/>
                    <a:pt x="250" y="6"/>
                  </a:cubicBezTo>
                  <a:cubicBezTo>
                    <a:pt x="262" y="1"/>
                    <a:pt x="272" y="0"/>
                    <a:pt x="281" y="0"/>
                  </a:cubicBezTo>
                  <a:cubicBezTo>
                    <a:pt x="305" y="0"/>
                    <a:pt x="315" y="12"/>
                    <a:pt x="315" y="32"/>
                  </a:cubicBezTo>
                  <a:cubicBezTo>
                    <a:pt x="315" y="80"/>
                    <a:pt x="315" y="80"/>
                    <a:pt x="315" y="80"/>
                  </a:cubicBezTo>
                  <a:cubicBezTo>
                    <a:pt x="315" y="91"/>
                    <a:pt x="318" y="94"/>
                    <a:pt x="324" y="96"/>
                  </a:cubicBezTo>
                  <a:close/>
                  <a:moveTo>
                    <a:pt x="304" y="51"/>
                  </a:moveTo>
                  <a:cubicBezTo>
                    <a:pt x="287" y="51"/>
                    <a:pt x="287" y="51"/>
                    <a:pt x="287" y="51"/>
                  </a:cubicBezTo>
                  <a:cubicBezTo>
                    <a:pt x="266" y="51"/>
                    <a:pt x="254" y="58"/>
                    <a:pt x="254" y="73"/>
                  </a:cubicBezTo>
                  <a:cubicBezTo>
                    <a:pt x="254" y="87"/>
                    <a:pt x="262" y="95"/>
                    <a:pt x="276" y="95"/>
                  </a:cubicBezTo>
                  <a:cubicBezTo>
                    <a:pt x="289" y="95"/>
                    <a:pt x="298" y="87"/>
                    <a:pt x="304" y="76"/>
                  </a:cubicBezTo>
                  <a:lnTo>
                    <a:pt x="304" y="51"/>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07" name="Freeform 31"/>
            <p:cNvSpPr>
              <a:spLocks noEditPoints="1"/>
            </p:cNvSpPr>
            <p:nvPr userDrawn="1"/>
          </p:nvSpPr>
          <p:spPr bwMode="auto">
            <a:xfrm>
              <a:off x="551" y="1443"/>
              <a:ext cx="5209" cy="1255"/>
            </a:xfrm>
            <a:custGeom>
              <a:avLst/>
              <a:gdLst>
                <a:gd name="T0" fmla="*/ 0 w 993"/>
                <a:gd name="T1" fmla="*/ 58 h 239"/>
                <a:gd name="T2" fmla="*/ 42 w 993"/>
                <a:gd name="T3" fmla="*/ 85 h 239"/>
                <a:gd name="T4" fmla="*/ 620 w 993"/>
                <a:gd name="T5" fmla="*/ 102 h 239"/>
                <a:gd name="T6" fmla="*/ 620 w 993"/>
                <a:gd name="T7" fmla="*/ 102 h 239"/>
                <a:gd name="T8" fmla="*/ 558 w 993"/>
                <a:gd name="T9" fmla="*/ 58 h 239"/>
                <a:gd name="T10" fmla="*/ 523 w 993"/>
                <a:gd name="T11" fmla="*/ 90 h 239"/>
                <a:gd name="T12" fmla="*/ 552 w 993"/>
                <a:gd name="T13" fmla="*/ 27 h 239"/>
                <a:gd name="T14" fmla="*/ 990 w 993"/>
                <a:gd name="T15" fmla="*/ 11 h 239"/>
                <a:gd name="T16" fmla="*/ 969 w 993"/>
                <a:gd name="T17" fmla="*/ 75 h 239"/>
                <a:gd name="T18" fmla="*/ 952 w 993"/>
                <a:gd name="T19" fmla="*/ 104 h 239"/>
                <a:gd name="T20" fmla="*/ 956 w 993"/>
                <a:gd name="T21" fmla="*/ 17 h 239"/>
                <a:gd name="T22" fmla="*/ 130 w 993"/>
                <a:gd name="T23" fmla="*/ 16 h 239"/>
                <a:gd name="T24" fmla="*/ 131 w 993"/>
                <a:gd name="T25" fmla="*/ 102 h 239"/>
                <a:gd name="T26" fmla="*/ 164 w 993"/>
                <a:gd name="T27" fmla="*/ 102 h 239"/>
                <a:gd name="T28" fmla="*/ 212 w 993"/>
                <a:gd name="T29" fmla="*/ 102 h 239"/>
                <a:gd name="T30" fmla="*/ 212 w 993"/>
                <a:gd name="T31" fmla="*/ 102 h 239"/>
                <a:gd name="T32" fmla="*/ 297 w 993"/>
                <a:gd name="T33" fmla="*/ 82 h 239"/>
                <a:gd name="T34" fmla="*/ 311 w 993"/>
                <a:gd name="T35" fmla="*/ 102 h 239"/>
                <a:gd name="T36" fmla="*/ 655 w 993"/>
                <a:gd name="T37" fmla="*/ 20 h 239"/>
                <a:gd name="T38" fmla="*/ 705 w 993"/>
                <a:gd name="T39" fmla="*/ 20 h 239"/>
                <a:gd name="T40" fmla="*/ 356 w 993"/>
                <a:gd name="T41" fmla="*/ 2 h 239"/>
                <a:gd name="T42" fmla="*/ 380 w 993"/>
                <a:gd name="T43" fmla="*/ 85 h 239"/>
                <a:gd name="T44" fmla="*/ 380 w 993"/>
                <a:gd name="T45" fmla="*/ 43 h 239"/>
                <a:gd name="T46" fmla="*/ 459 w 993"/>
                <a:gd name="T47" fmla="*/ 18 h 239"/>
                <a:gd name="T48" fmla="*/ 459 w 993"/>
                <a:gd name="T49" fmla="*/ 47 h 239"/>
                <a:gd name="T50" fmla="*/ 490 w 993"/>
                <a:gd name="T51" fmla="*/ 59 h 239"/>
                <a:gd name="T52" fmla="*/ 436 w 993"/>
                <a:gd name="T53" fmla="*/ 102 h 239"/>
                <a:gd name="T54" fmla="*/ 907 w 993"/>
                <a:gd name="T55" fmla="*/ 20 h 239"/>
                <a:gd name="T56" fmla="*/ 859 w 993"/>
                <a:gd name="T57" fmla="*/ 20 h 239"/>
                <a:gd name="T58" fmla="*/ 907 w 993"/>
                <a:gd name="T59" fmla="*/ 20 h 239"/>
                <a:gd name="T60" fmla="*/ 792 w 993"/>
                <a:gd name="T61" fmla="*/ 63 h 239"/>
                <a:gd name="T62" fmla="*/ 796 w 993"/>
                <a:gd name="T63" fmla="*/ 2 h 239"/>
                <a:gd name="T64" fmla="*/ 767 w 993"/>
                <a:gd name="T65" fmla="*/ 80 h 239"/>
                <a:gd name="T66" fmla="*/ 754 w 993"/>
                <a:gd name="T67" fmla="*/ 20 h 239"/>
                <a:gd name="T68" fmla="*/ 809 w 993"/>
                <a:gd name="T69" fmla="*/ 20 h 239"/>
                <a:gd name="T70" fmla="*/ 283 w 993"/>
                <a:gd name="T71" fmla="*/ 237 h 239"/>
                <a:gd name="T72" fmla="*/ 249 w 993"/>
                <a:gd name="T73" fmla="*/ 150 h 239"/>
                <a:gd name="T74" fmla="*/ 250 w 993"/>
                <a:gd name="T75" fmla="*/ 237 h 239"/>
                <a:gd name="T76" fmla="*/ 283 w 993"/>
                <a:gd name="T77" fmla="*/ 237 h 239"/>
                <a:gd name="T78" fmla="*/ 639 w 993"/>
                <a:gd name="T79" fmla="*/ 167 h 239"/>
                <a:gd name="T80" fmla="*/ 682 w 993"/>
                <a:gd name="T81" fmla="*/ 153 h 239"/>
                <a:gd name="T82" fmla="*/ 716 w 993"/>
                <a:gd name="T83" fmla="*/ 164 h 239"/>
                <a:gd name="T84" fmla="*/ 607 w 993"/>
                <a:gd name="T85" fmla="*/ 150 h 239"/>
                <a:gd name="T86" fmla="*/ 609 w 993"/>
                <a:gd name="T87" fmla="*/ 237 h 239"/>
                <a:gd name="T88" fmla="*/ 331 w 993"/>
                <a:gd name="T89" fmla="*/ 137 h 239"/>
                <a:gd name="T90" fmla="*/ 24 w 993"/>
                <a:gd name="T91" fmla="*/ 137 h 239"/>
                <a:gd name="T92" fmla="*/ 59 w 993"/>
                <a:gd name="T93" fmla="*/ 137 h 239"/>
                <a:gd name="T94" fmla="*/ 50 w 993"/>
                <a:gd name="T95" fmla="*/ 181 h 239"/>
                <a:gd name="T96" fmla="*/ 101 w 993"/>
                <a:gd name="T97" fmla="*/ 137 h 239"/>
                <a:gd name="T98" fmla="*/ 125 w 993"/>
                <a:gd name="T99" fmla="*/ 217 h 239"/>
                <a:gd name="T100" fmla="*/ 177 w 993"/>
                <a:gd name="T101" fmla="*/ 137 h 239"/>
                <a:gd name="T102" fmla="*/ 404 w 993"/>
                <a:gd name="T103" fmla="*/ 137 h 239"/>
                <a:gd name="T104" fmla="*/ 439 w 993"/>
                <a:gd name="T105" fmla="*/ 137 h 239"/>
                <a:gd name="T106" fmla="*/ 430 w 993"/>
                <a:gd name="T107" fmla="*/ 181 h 239"/>
                <a:gd name="T108" fmla="*/ 519 w 993"/>
                <a:gd name="T109" fmla="*/ 220 h 239"/>
                <a:gd name="T110" fmla="*/ 477 w 993"/>
                <a:gd name="T111" fmla="*/ 193 h 239"/>
                <a:gd name="T112" fmla="*/ 538 w 993"/>
                <a:gd name="T113" fmla="*/ 1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3" h="239">
                  <a:moveTo>
                    <a:pt x="85" y="2"/>
                  </a:moveTo>
                  <a:cubicBezTo>
                    <a:pt x="85" y="58"/>
                    <a:pt x="85" y="58"/>
                    <a:pt x="85" y="58"/>
                  </a:cubicBezTo>
                  <a:cubicBezTo>
                    <a:pt x="85" y="85"/>
                    <a:pt x="72" y="104"/>
                    <a:pt x="42" y="104"/>
                  </a:cubicBezTo>
                  <a:cubicBezTo>
                    <a:pt x="11" y="104"/>
                    <a:pt x="0" y="85"/>
                    <a:pt x="0" y="58"/>
                  </a:cubicBezTo>
                  <a:cubicBezTo>
                    <a:pt x="0" y="2"/>
                    <a:pt x="0" y="2"/>
                    <a:pt x="0" y="2"/>
                  </a:cubicBezTo>
                  <a:cubicBezTo>
                    <a:pt x="24" y="2"/>
                    <a:pt x="24" y="2"/>
                    <a:pt x="24" y="2"/>
                  </a:cubicBezTo>
                  <a:cubicBezTo>
                    <a:pt x="24" y="57"/>
                    <a:pt x="24" y="57"/>
                    <a:pt x="24" y="57"/>
                  </a:cubicBezTo>
                  <a:cubicBezTo>
                    <a:pt x="24" y="76"/>
                    <a:pt x="27" y="85"/>
                    <a:pt x="42" y="85"/>
                  </a:cubicBezTo>
                  <a:cubicBezTo>
                    <a:pt x="57" y="85"/>
                    <a:pt x="61" y="76"/>
                    <a:pt x="61" y="57"/>
                  </a:cubicBezTo>
                  <a:cubicBezTo>
                    <a:pt x="61" y="2"/>
                    <a:pt x="61" y="2"/>
                    <a:pt x="61" y="2"/>
                  </a:cubicBezTo>
                  <a:lnTo>
                    <a:pt x="85" y="2"/>
                  </a:lnTo>
                  <a:close/>
                  <a:moveTo>
                    <a:pt x="620" y="102"/>
                  </a:moveTo>
                  <a:cubicBezTo>
                    <a:pt x="643" y="102"/>
                    <a:pt x="643" y="102"/>
                    <a:pt x="643" y="102"/>
                  </a:cubicBezTo>
                  <a:cubicBezTo>
                    <a:pt x="643" y="2"/>
                    <a:pt x="643" y="2"/>
                    <a:pt x="643" y="2"/>
                  </a:cubicBezTo>
                  <a:cubicBezTo>
                    <a:pt x="620" y="2"/>
                    <a:pt x="620" y="2"/>
                    <a:pt x="620" y="2"/>
                  </a:cubicBezTo>
                  <a:lnTo>
                    <a:pt x="620" y="102"/>
                  </a:lnTo>
                  <a:close/>
                  <a:moveTo>
                    <a:pt x="601" y="11"/>
                  </a:moveTo>
                  <a:cubicBezTo>
                    <a:pt x="592" y="4"/>
                    <a:pt x="580" y="0"/>
                    <a:pt x="566" y="0"/>
                  </a:cubicBezTo>
                  <a:cubicBezTo>
                    <a:pt x="543" y="0"/>
                    <a:pt x="528" y="12"/>
                    <a:pt x="528" y="28"/>
                  </a:cubicBezTo>
                  <a:cubicBezTo>
                    <a:pt x="528" y="43"/>
                    <a:pt x="537" y="53"/>
                    <a:pt x="558" y="58"/>
                  </a:cubicBezTo>
                  <a:cubicBezTo>
                    <a:pt x="576" y="63"/>
                    <a:pt x="580" y="66"/>
                    <a:pt x="580" y="75"/>
                  </a:cubicBezTo>
                  <a:cubicBezTo>
                    <a:pt x="580" y="82"/>
                    <a:pt x="573" y="86"/>
                    <a:pt x="562" y="86"/>
                  </a:cubicBezTo>
                  <a:cubicBezTo>
                    <a:pt x="552" y="86"/>
                    <a:pt x="543" y="82"/>
                    <a:pt x="536" y="76"/>
                  </a:cubicBezTo>
                  <a:cubicBezTo>
                    <a:pt x="523" y="90"/>
                    <a:pt x="523" y="90"/>
                    <a:pt x="523" y="90"/>
                  </a:cubicBezTo>
                  <a:cubicBezTo>
                    <a:pt x="533" y="98"/>
                    <a:pt x="546" y="104"/>
                    <a:pt x="563" y="104"/>
                  </a:cubicBezTo>
                  <a:cubicBezTo>
                    <a:pt x="586" y="104"/>
                    <a:pt x="605" y="93"/>
                    <a:pt x="605" y="73"/>
                  </a:cubicBezTo>
                  <a:cubicBezTo>
                    <a:pt x="605" y="55"/>
                    <a:pt x="593" y="47"/>
                    <a:pt x="573" y="41"/>
                  </a:cubicBezTo>
                  <a:cubicBezTo>
                    <a:pt x="556" y="37"/>
                    <a:pt x="552" y="34"/>
                    <a:pt x="552" y="27"/>
                  </a:cubicBezTo>
                  <a:cubicBezTo>
                    <a:pt x="552" y="21"/>
                    <a:pt x="558" y="17"/>
                    <a:pt x="568" y="17"/>
                  </a:cubicBezTo>
                  <a:cubicBezTo>
                    <a:pt x="576" y="17"/>
                    <a:pt x="584" y="20"/>
                    <a:pt x="592" y="26"/>
                  </a:cubicBezTo>
                  <a:cubicBezTo>
                    <a:pt x="601" y="11"/>
                    <a:pt x="601" y="11"/>
                    <a:pt x="601" y="11"/>
                  </a:cubicBezTo>
                  <a:moveTo>
                    <a:pt x="990" y="11"/>
                  </a:moveTo>
                  <a:cubicBezTo>
                    <a:pt x="981" y="4"/>
                    <a:pt x="969" y="0"/>
                    <a:pt x="955" y="0"/>
                  </a:cubicBezTo>
                  <a:cubicBezTo>
                    <a:pt x="932" y="0"/>
                    <a:pt x="917" y="12"/>
                    <a:pt x="917" y="28"/>
                  </a:cubicBezTo>
                  <a:cubicBezTo>
                    <a:pt x="917" y="43"/>
                    <a:pt x="926" y="53"/>
                    <a:pt x="946" y="58"/>
                  </a:cubicBezTo>
                  <a:cubicBezTo>
                    <a:pt x="965" y="63"/>
                    <a:pt x="969" y="66"/>
                    <a:pt x="969" y="75"/>
                  </a:cubicBezTo>
                  <a:cubicBezTo>
                    <a:pt x="969" y="82"/>
                    <a:pt x="962" y="86"/>
                    <a:pt x="951" y="86"/>
                  </a:cubicBezTo>
                  <a:cubicBezTo>
                    <a:pt x="941" y="86"/>
                    <a:pt x="932" y="82"/>
                    <a:pt x="924" y="76"/>
                  </a:cubicBezTo>
                  <a:cubicBezTo>
                    <a:pt x="912" y="90"/>
                    <a:pt x="912" y="90"/>
                    <a:pt x="912" y="90"/>
                  </a:cubicBezTo>
                  <a:cubicBezTo>
                    <a:pt x="921" y="98"/>
                    <a:pt x="935" y="104"/>
                    <a:pt x="952" y="104"/>
                  </a:cubicBezTo>
                  <a:cubicBezTo>
                    <a:pt x="974" y="104"/>
                    <a:pt x="993" y="93"/>
                    <a:pt x="993" y="73"/>
                  </a:cubicBezTo>
                  <a:cubicBezTo>
                    <a:pt x="993" y="55"/>
                    <a:pt x="982" y="47"/>
                    <a:pt x="962" y="41"/>
                  </a:cubicBezTo>
                  <a:cubicBezTo>
                    <a:pt x="945" y="37"/>
                    <a:pt x="941" y="34"/>
                    <a:pt x="941" y="27"/>
                  </a:cubicBezTo>
                  <a:cubicBezTo>
                    <a:pt x="941" y="21"/>
                    <a:pt x="946" y="17"/>
                    <a:pt x="956" y="17"/>
                  </a:cubicBezTo>
                  <a:cubicBezTo>
                    <a:pt x="965" y="17"/>
                    <a:pt x="973" y="20"/>
                    <a:pt x="981" y="26"/>
                  </a:cubicBezTo>
                  <a:cubicBezTo>
                    <a:pt x="990" y="11"/>
                    <a:pt x="990" y="11"/>
                    <a:pt x="990" y="11"/>
                  </a:cubicBezTo>
                  <a:moveTo>
                    <a:pt x="160" y="0"/>
                  </a:moveTo>
                  <a:cubicBezTo>
                    <a:pt x="148" y="0"/>
                    <a:pt x="138" y="6"/>
                    <a:pt x="130" y="16"/>
                  </a:cubicBezTo>
                  <a:cubicBezTo>
                    <a:pt x="128" y="2"/>
                    <a:pt x="128" y="2"/>
                    <a:pt x="128" y="2"/>
                  </a:cubicBezTo>
                  <a:cubicBezTo>
                    <a:pt x="107" y="2"/>
                    <a:pt x="107" y="2"/>
                    <a:pt x="107" y="2"/>
                  </a:cubicBezTo>
                  <a:cubicBezTo>
                    <a:pt x="107" y="102"/>
                    <a:pt x="107" y="102"/>
                    <a:pt x="107" y="102"/>
                  </a:cubicBezTo>
                  <a:cubicBezTo>
                    <a:pt x="131" y="102"/>
                    <a:pt x="131" y="102"/>
                    <a:pt x="131" y="102"/>
                  </a:cubicBezTo>
                  <a:cubicBezTo>
                    <a:pt x="131" y="33"/>
                    <a:pt x="131" y="33"/>
                    <a:pt x="131" y="33"/>
                  </a:cubicBezTo>
                  <a:cubicBezTo>
                    <a:pt x="137" y="23"/>
                    <a:pt x="144" y="18"/>
                    <a:pt x="152" y="18"/>
                  </a:cubicBezTo>
                  <a:cubicBezTo>
                    <a:pt x="160" y="18"/>
                    <a:pt x="164" y="21"/>
                    <a:pt x="164" y="34"/>
                  </a:cubicBezTo>
                  <a:cubicBezTo>
                    <a:pt x="164" y="102"/>
                    <a:pt x="164" y="102"/>
                    <a:pt x="164" y="102"/>
                  </a:cubicBezTo>
                  <a:cubicBezTo>
                    <a:pt x="188" y="102"/>
                    <a:pt x="188" y="102"/>
                    <a:pt x="188" y="102"/>
                  </a:cubicBezTo>
                  <a:cubicBezTo>
                    <a:pt x="188" y="30"/>
                    <a:pt x="188" y="30"/>
                    <a:pt x="188" y="30"/>
                  </a:cubicBezTo>
                  <a:cubicBezTo>
                    <a:pt x="188" y="11"/>
                    <a:pt x="178" y="0"/>
                    <a:pt x="160" y="0"/>
                  </a:cubicBezTo>
                  <a:moveTo>
                    <a:pt x="212" y="102"/>
                  </a:moveTo>
                  <a:cubicBezTo>
                    <a:pt x="236" y="102"/>
                    <a:pt x="236" y="102"/>
                    <a:pt x="236" y="102"/>
                  </a:cubicBezTo>
                  <a:cubicBezTo>
                    <a:pt x="236" y="2"/>
                    <a:pt x="236" y="2"/>
                    <a:pt x="236" y="2"/>
                  </a:cubicBezTo>
                  <a:cubicBezTo>
                    <a:pt x="212" y="2"/>
                    <a:pt x="212" y="2"/>
                    <a:pt x="212" y="2"/>
                  </a:cubicBezTo>
                  <a:lnTo>
                    <a:pt x="212" y="102"/>
                  </a:lnTo>
                  <a:close/>
                  <a:moveTo>
                    <a:pt x="311" y="102"/>
                  </a:moveTo>
                  <a:cubicBezTo>
                    <a:pt x="343" y="2"/>
                    <a:pt x="343" y="2"/>
                    <a:pt x="343" y="2"/>
                  </a:cubicBezTo>
                  <a:cubicBezTo>
                    <a:pt x="319" y="2"/>
                    <a:pt x="319" y="2"/>
                    <a:pt x="319" y="2"/>
                  </a:cubicBezTo>
                  <a:cubicBezTo>
                    <a:pt x="297" y="82"/>
                    <a:pt x="297" y="82"/>
                    <a:pt x="297" y="82"/>
                  </a:cubicBezTo>
                  <a:cubicBezTo>
                    <a:pt x="275" y="2"/>
                    <a:pt x="275" y="2"/>
                    <a:pt x="275" y="2"/>
                  </a:cubicBezTo>
                  <a:cubicBezTo>
                    <a:pt x="249" y="2"/>
                    <a:pt x="249" y="2"/>
                    <a:pt x="249" y="2"/>
                  </a:cubicBezTo>
                  <a:cubicBezTo>
                    <a:pt x="282" y="102"/>
                    <a:pt x="282" y="102"/>
                    <a:pt x="282" y="102"/>
                  </a:cubicBezTo>
                  <a:lnTo>
                    <a:pt x="311" y="102"/>
                  </a:lnTo>
                  <a:close/>
                  <a:moveTo>
                    <a:pt x="730" y="20"/>
                  </a:moveTo>
                  <a:cubicBezTo>
                    <a:pt x="732" y="2"/>
                    <a:pt x="732" y="2"/>
                    <a:pt x="732" y="2"/>
                  </a:cubicBezTo>
                  <a:cubicBezTo>
                    <a:pt x="655" y="2"/>
                    <a:pt x="655" y="2"/>
                    <a:pt x="655" y="2"/>
                  </a:cubicBezTo>
                  <a:cubicBezTo>
                    <a:pt x="655" y="20"/>
                    <a:pt x="655" y="20"/>
                    <a:pt x="655" y="20"/>
                  </a:cubicBezTo>
                  <a:cubicBezTo>
                    <a:pt x="681" y="20"/>
                    <a:pt x="681" y="20"/>
                    <a:pt x="681" y="20"/>
                  </a:cubicBezTo>
                  <a:cubicBezTo>
                    <a:pt x="681" y="102"/>
                    <a:pt x="681" y="102"/>
                    <a:pt x="681" y="102"/>
                  </a:cubicBezTo>
                  <a:cubicBezTo>
                    <a:pt x="705" y="102"/>
                    <a:pt x="705" y="102"/>
                    <a:pt x="705" y="102"/>
                  </a:cubicBezTo>
                  <a:cubicBezTo>
                    <a:pt x="705" y="20"/>
                    <a:pt x="705" y="20"/>
                    <a:pt x="705" y="20"/>
                  </a:cubicBezTo>
                  <a:lnTo>
                    <a:pt x="730" y="20"/>
                  </a:lnTo>
                  <a:close/>
                  <a:moveTo>
                    <a:pt x="415" y="19"/>
                  </a:moveTo>
                  <a:cubicBezTo>
                    <a:pt x="417" y="2"/>
                    <a:pt x="417" y="2"/>
                    <a:pt x="417" y="2"/>
                  </a:cubicBezTo>
                  <a:cubicBezTo>
                    <a:pt x="356" y="2"/>
                    <a:pt x="356" y="2"/>
                    <a:pt x="356" y="2"/>
                  </a:cubicBezTo>
                  <a:cubicBezTo>
                    <a:pt x="356" y="102"/>
                    <a:pt x="356" y="102"/>
                    <a:pt x="356" y="102"/>
                  </a:cubicBezTo>
                  <a:cubicBezTo>
                    <a:pt x="417" y="102"/>
                    <a:pt x="417" y="102"/>
                    <a:pt x="417" y="102"/>
                  </a:cubicBezTo>
                  <a:cubicBezTo>
                    <a:pt x="417" y="85"/>
                    <a:pt x="417" y="85"/>
                    <a:pt x="417" y="85"/>
                  </a:cubicBezTo>
                  <a:cubicBezTo>
                    <a:pt x="380" y="85"/>
                    <a:pt x="380" y="85"/>
                    <a:pt x="380" y="85"/>
                  </a:cubicBezTo>
                  <a:cubicBezTo>
                    <a:pt x="380" y="59"/>
                    <a:pt x="380" y="59"/>
                    <a:pt x="380" y="59"/>
                  </a:cubicBezTo>
                  <a:cubicBezTo>
                    <a:pt x="410" y="59"/>
                    <a:pt x="410" y="59"/>
                    <a:pt x="410" y="59"/>
                  </a:cubicBezTo>
                  <a:cubicBezTo>
                    <a:pt x="410" y="43"/>
                    <a:pt x="410" y="43"/>
                    <a:pt x="410" y="43"/>
                  </a:cubicBezTo>
                  <a:cubicBezTo>
                    <a:pt x="380" y="43"/>
                    <a:pt x="380" y="43"/>
                    <a:pt x="380" y="43"/>
                  </a:cubicBezTo>
                  <a:cubicBezTo>
                    <a:pt x="380" y="19"/>
                    <a:pt x="380" y="19"/>
                    <a:pt x="380" y="19"/>
                  </a:cubicBezTo>
                  <a:lnTo>
                    <a:pt x="415" y="19"/>
                  </a:lnTo>
                  <a:close/>
                  <a:moveTo>
                    <a:pt x="459" y="47"/>
                  </a:moveTo>
                  <a:cubicBezTo>
                    <a:pt x="459" y="18"/>
                    <a:pt x="459" y="18"/>
                    <a:pt x="459" y="18"/>
                  </a:cubicBezTo>
                  <a:cubicBezTo>
                    <a:pt x="468" y="18"/>
                    <a:pt x="468" y="18"/>
                    <a:pt x="468" y="18"/>
                  </a:cubicBezTo>
                  <a:cubicBezTo>
                    <a:pt x="480" y="18"/>
                    <a:pt x="485" y="23"/>
                    <a:pt x="485" y="32"/>
                  </a:cubicBezTo>
                  <a:cubicBezTo>
                    <a:pt x="485" y="43"/>
                    <a:pt x="480" y="47"/>
                    <a:pt x="469" y="47"/>
                  </a:cubicBezTo>
                  <a:lnTo>
                    <a:pt x="459" y="47"/>
                  </a:lnTo>
                  <a:close/>
                  <a:moveTo>
                    <a:pt x="469" y="64"/>
                  </a:moveTo>
                  <a:cubicBezTo>
                    <a:pt x="489" y="102"/>
                    <a:pt x="489" y="102"/>
                    <a:pt x="489" y="102"/>
                  </a:cubicBezTo>
                  <a:cubicBezTo>
                    <a:pt x="516" y="102"/>
                    <a:pt x="516" y="102"/>
                    <a:pt x="516" y="102"/>
                  </a:cubicBezTo>
                  <a:cubicBezTo>
                    <a:pt x="490" y="59"/>
                    <a:pt x="490" y="59"/>
                    <a:pt x="490" y="59"/>
                  </a:cubicBezTo>
                  <a:cubicBezTo>
                    <a:pt x="503" y="53"/>
                    <a:pt x="510" y="45"/>
                    <a:pt x="510" y="32"/>
                  </a:cubicBezTo>
                  <a:cubicBezTo>
                    <a:pt x="510" y="11"/>
                    <a:pt x="496" y="2"/>
                    <a:pt x="468" y="2"/>
                  </a:cubicBezTo>
                  <a:cubicBezTo>
                    <a:pt x="436" y="2"/>
                    <a:pt x="436" y="2"/>
                    <a:pt x="436" y="2"/>
                  </a:cubicBezTo>
                  <a:cubicBezTo>
                    <a:pt x="436" y="102"/>
                    <a:pt x="436" y="102"/>
                    <a:pt x="436" y="102"/>
                  </a:cubicBezTo>
                  <a:cubicBezTo>
                    <a:pt x="459" y="102"/>
                    <a:pt x="459" y="102"/>
                    <a:pt x="459" y="102"/>
                  </a:cubicBezTo>
                  <a:cubicBezTo>
                    <a:pt x="459" y="64"/>
                    <a:pt x="459" y="64"/>
                    <a:pt x="459" y="64"/>
                  </a:cubicBezTo>
                  <a:lnTo>
                    <a:pt x="469" y="64"/>
                  </a:lnTo>
                  <a:close/>
                  <a:moveTo>
                    <a:pt x="907" y="20"/>
                  </a:moveTo>
                  <a:cubicBezTo>
                    <a:pt x="910" y="2"/>
                    <a:pt x="910" y="2"/>
                    <a:pt x="910" y="2"/>
                  </a:cubicBezTo>
                  <a:cubicBezTo>
                    <a:pt x="833" y="2"/>
                    <a:pt x="833" y="2"/>
                    <a:pt x="833" y="2"/>
                  </a:cubicBezTo>
                  <a:cubicBezTo>
                    <a:pt x="833" y="20"/>
                    <a:pt x="833" y="20"/>
                    <a:pt x="833" y="20"/>
                  </a:cubicBezTo>
                  <a:cubicBezTo>
                    <a:pt x="859" y="20"/>
                    <a:pt x="859" y="20"/>
                    <a:pt x="859" y="20"/>
                  </a:cubicBezTo>
                  <a:cubicBezTo>
                    <a:pt x="859" y="102"/>
                    <a:pt x="859" y="102"/>
                    <a:pt x="859" y="102"/>
                  </a:cubicBezTo>
                  <a:cubicBezTo>
                    <a:pt x="883" y="102"/>
                    <a:pt x="883" y="102"/>
                    <a:pt x="883" y="102"/>
                  </a:cubicBezTo>
                  <a:cubicBezTo>
                    <a:pt x="883" y="20"/>
                    <a:pt x="883" y="20"/>
                    <a:pt x="883" y="20"/>
                  </a:cubicBezTo>
                  <a:lnTo>
                    <a:pt x="907" y="20"/>
                  </a:lnTo>
                  <a:close/>
                  <a:moveTo>
                    <a:pt x="792" y="63"/>
                  </a:moveTo>
                  <a:cubicBezTo>
                    <a:pt x="771" y="63"/>
                    <a:pt x="771" y="63"/>
                    <a:pt x="771" y="63"/>
                  </a:cubicBezTo>
                  <a:cubicBezTo>
                    <a:pt x="781" y="19"/>
                    <a:pt x="781" y="19"/>
                    <a:pt x="781" y="19"/>
                  </a:cubicBezTo>
                  <a:lnTo>
                    <a:pt x="792" y="63"/>
                  </a:lnTo>
                  <a:close/>
                  <a:moveTo>
                    <a:pt x="796" y="80"/>
                  </a:moveTo>
                  <a:cubicBezTo>
                    <a:pt x="801" y="102"/>
                    <a:pt x="801" y="102"/>
                    <a:pt x="801" y="102"/>
                  </a:cubicBezTo>
                  <a:cubicBezTo>
                    <a:pt x="826" y="102"/>
                    <a:pt x="826" y="102"/>
                    <a:pt x="826" y="102"/>
                  </a:cubicBezTo>
                  <a:cubicBezTo>
                    <a:pt x="796" y="2"/>
                    <a:pt x="796" y="2"/>
                    <a:pt x="796" y="2"/>
                  </a:cubicBezTo>
                  <a:cubicBezTo>
                    <a:pt x="767" y="2"/>
                    <a:pt x="767" y="2"/>
                    <a:pt x="767" y="2"/>
                  </a:cubicBezTo>
                  <a:cubicBezTo>
                    <a:pt x="737" y="102"/>
                    <a:pt x="737" y="102"/>
                    <a:pt x="737" y="102"/>
                  </a:cubicBezTo>
                  <a:cubicBezTo>
                    <a:pt x="762" y="102"/>
                    <a:pt x="762" y="102"/>
                    <a:pt x="762" y="102"/>
                  </a:cubicBezTo>
                  <a:cubicBezTo>
                    <a:pt x="767" y="80"/>
                    <a:pt x="767" y="80"/>
                    <a:pt x="767" y="80"/>
                  </a:cubicBezTo>
                  <a:lnTo>
                    <a:pt x="796" y="80"/>
                  </a:lnTo>
                  <a:close/>
                  <a:moveTo>
                    <a:pt x="740" y="2"/>
                  </a:moveTo>
                  <a:cubicBezTo>
                    <a:pt x="740" y="20"/>
                    <a:pt x="740" y="20"/>
                    <a:pt x="740" y="20"/>
                  </a:cubicBezTo>
                  <a:cubicBezTo>
                    <a:pt x="754" y="20"/>
                    <a:pt x="754" y="20"/>
                    <a:pt x="754" y="20"/>
                  </a:cubicBezTo>
                  <a:cubicBezTo>
                    <a:pt x="757" y="2"/>
                    <a:pt x="757" y="2"/>
                    <a:pt x="757" y="2"/>
                  </a:cubicBezTo>
                  <a:lnTo>
                    <a:pt x="740" y="2"/>
                  </a:lnTo>
                  <a:close/>
                  <a:moveTo>
                    <a:pt x="809" y="2"/>
                  </a:moveTo>
                  <a:cubicBezTo>
                    <a:pt x="809" y="20"/>
                    <a:pt x="809" y="20"/>
                    <a:pt x="809" y="20"/>
                  </a:cubicBezTo>
                  <a:cubicBezTo>
                    <a:pt x="824" y="20"/>
                    <a:pt x="824" y="20"/>
                    <a:pt x="824" y="20"/>
                  </a:cubicBezTo>
                  <a:cubicBezTo>
                    <a:pt x="826" y="2"/>
                    <a:pt x="826" y="2"/>
                    <a:pt x="826" y="2"/>
                  </a:cubicBezTo>
                  <a:lnTo>
                    <a:pt x="809" y="2"/>
                  </a:lnTo>
                  <a:close/>
                  <a:moveTo>
                    <a:pt x="283" y="237"/>
                  </a:moveTo>
                  <a:cubicBezTo>
                    <a:pt x="307" y="237"/>
                    <a:pt x="307" y="237"/>
                    <a:pt x="307" y="237"/>
                  </a:cubicBezTo>
                  <a:cubicBezTo>
                    <a:pt x="307" y="164"/>
                    <a:pt x="307" y="164"/>
                    <a:pt x="307" y="164"/>
                  </a:cubicBezTo>
                  <a:cubicBezTo>
                    <a:pt x="307" y="146"/>
                    <a:pt x="298" y="135"/>
                    <a:pt x="280" y="135"/>
                  </a:cubicBezTo>
                  <a:cubicBezTo>
                    <a:pt x="268" y="135"/>
                    <a:pt x="257" y="140"/>
                    <a:pt x="249" y="150"/>
                  </a:cubicBezTo>
                  <a:cubicBezTo>
                    <a:pt x="247" y="137"/>
                    <a:pt x="247" y="137"/>
                    <a:pt x="247" y="137"/>
                  </a:cubicBezTo>
                  <a:cubicBezTo>
                    <a:pt x="226" y="137"/>
                    <a:pt x="226" y="137"/>
                    <a:pt x="226" y="137"/>
                  </a:cubicBezTo>
                  <a:cubicBezTo>
                    <a:pt x="226" y="237"/>
                    <a:pt x="226" y="237"/>
                    <a:pt x="226" y="237"/>
                  </a:cubicBezTo>
                  <a:cubicBezTo>
                    <a:pt x="250" y="237"/>
                    <a:pt x="250" y="237"/>
                    <a:pt x="250" y="237"/>
                  </a:cubicBezTo>
                  <a:cubicBezTo>
                    <a:pt x="250" y="167"/>
                    <a:pt x="250" y="167"/>
                    <a:pt x="250" y="167"/>
                  </a:cubicBezTo>
                  <a:cubicBezTo>
                    <a:pt x="256" y="159"/>
                    <a:pt x="262" y="153"/>
                    <a:pt x="271" y="153"/>
                  </a:cubicBezTo>
                  <a:cubicBezTo>
                    <a:pt x="279" y="153"/>
                    <a:pt x="283" y="157"/>
                    <a:pt x="283" y="167"/>
                  </a:cubicBezTo>
                  <a:lnTo>
                    <a:pt x="283" y="237"/>
                  </a:lnTo>
                  <a:close/>
                  <a:moveTo>
                    <a:pt x="609" y="237"/>
                  </a:moveTo>
                  <a:cubicBezTo>
                    <a:pt x="609" y="166"/>
                    <a:pt x="609" y="166"/>
                    <a:pt x="609" y="166"/>
                  </a:cubicBezTo>
                  <a:cubicBezTo>
                    <a:pt x="614" y="159"/>
                    <a:pt x="621" y="153"/>
                    <a:pt x="628" y="153"/>
                  </a:cubicBezTo>
                  <a:cubicBezTo>
                    <a:pt x="635" y="153"/>
                    <a:pt x="639" y="157"/>
                    <a:pt x="639" y="167"/>
                  </a:cubicBezTo>
                  <a:cubicBezTo>
                    <a:pt x="639" y="237"/>
                    <a:pt x="639" y="237"/>
                    <a:pt x="639" y="237"/>
                  </a:cubicBezTo>
                  <a:cubicBezTo>
                    <a:pt x="663" y="237"/>
                    <a:pt x="663" y="237"/>
                    <a:pt x="663" y="237"/>
                  </a:cubicBezTo>
                  <a:cubicBezTo>
                    <a:pt x="663" y="166"/>
                    <a:pt x="663" y="166"/>
                    <a:pt x="663" y="166"/>
                  </a:cubicBezTo>
                  <a:cubicBezTo>
                    <a:pt x="668" y="159"/>
                    <a:pt x="674" y="153"/>
                    <a:pt x="682" y="153"/>
                  </a:cubicBezTo>
                  <a:cubicBezTo>
                    <a:pt x="689" y="153"/>
                    <a:pt x="692" y="157"/>
                    <a:pt x="692" y="167"/>
                  </a:cubicBezTo>
                  <a:cubicBezTo>
                    <a:pt x="692" y="237"/>
                    <a:pt x="692" y="237"/>
                    <a:pt x="692" y="237"/>
                  </a:cubicBezTo>
                  <a:cubicBezTo>
                    <a:pt x="716" y="237"/>
                    <a:pt x="716" y="237"/>
                    <a:pt x="716" y="237"/>
                  </a:cubicBezTo>
                  <a:cubicBezTo>
                    <a:pt x="716" y="164"/>
                    <a:pt x="716" y="164"/>
                    <a:pt x="716" y="164"/>
                  </a:cubicBezTo>
                  <a:cubicBezTo>
                    <a:pt x="716" y="146"/>
                    <a:pt x="708" y="135"/>
                    <a:pt x="690" y="135"/>
                  </a:cubicBezTo>
                  <a:cubicBezTo>
                    <a:pt x="680" y="135"/>
                    <a:pt x="669" y="140"/>
                    <a:pt x="660" y="150"/>
                  </a:cubicBezTo>
                  <a:cubicBezTo>
                    <a:pt x="657" y="140"/>
                    <a:pt x="649" y="135"/>
                    <a:pt x="636" y="135"/>
                  </a:cubicBezTo>
                  <a:cubicBezTo>
                    <a:pt x="626" y="135"/>
                    <a:pt x="616" y="140"/>
                    <a:pt x="607" y="150"/>
                  </a:cubicBezTo>
                  <a:cubicBezTo>
                    <a:pt x="606" y="137"/>
                    <a:pt x="606" y="137"/>
                    <a:pt x="606" y="137"/>
                  </a:cubicBezTo>
                  <a:cubicBezTo>
                    <a:pt x="585" y="137"/>
                    <a:pt x="585" y="137"/>
                    <a:pt x="585" y="137"/>
                  </a:cubicBezTo>
                  <a:cubicBezTo>
                    <a:pt x="585" y="237"/>
                    <a:pt x="585" y="237"/>
                    <a:pt x="585" y="237"/>
                  </a:cubicBezTo>
                  <a:lnTo>
                    <a:pt x="609" y="237"/>
                  </a:lnTo>
                  <a:close/>
                  <a:moveTo>
                    <a:pt x="331" y="237"/>
                  </a:moveTo>
                  <a:cubicBezTo>
                    <a:pt x="355" y="237"/>
                    <a:pt x="355" y="237"/>
                    <a:pt x="355" y="237"/>
                  </a:cubicBezTo>
                  <a:cubicBezTo>
                    <a:pt x="355" y="137"/>
                    <a:pt x="355" y="137"/>
                    <a:pt x="355" y="137"/>
                  </a:cubicBezTo>
                  <a:cubicBezTo>
                    <a:pt x="331" y="137"/>
                    <a:pt x="331" y="137"/>
                    <a:pt x="331" y="137"/>
                  </a:cubicBezTo>
                  <a:lnTo>
                    <a:pt x="331" y="237"/>
                  </a:lnTo>
                  <a:close/>
                  <a:moveTo>
                    <a:pt x="0" y="237"/>
                  </a:moveTo>
                  <a:cubicBezTo>
                    <a:pt x="24" y="237"/>
                    <a:pt x="24" y="237"/>
                    <a:pt x="24" y="237"/>
                  </a:cubicBezTo>
                  <a:cubicBezTo>
                    <a:pt x="24" y="137"/>
                    <a:pt x="24" y="137"/>
                    <a:pt x="24" y="137"/>
                  </a:cubicBezTo>
                  <a:cubicBezTo>
                    <a:pt x="0" y="137"/>
                    <a:pt x="0" y="137"/>
                    <a:pt x="0" y="137"/>
                  </a:cubicBezTo>
                  <a:lnTo>
                    <a:pt x="0" y="237"/>
                  </a:lnTo>
                  <a:close/>
                  <a:moveTo>
                    <a:pt x="84" y="137"/>
                  </a:moveTo>
                  <a:cubicBezTo>
                    <a:pt x="59" y="137"/>
                    <a:pt x="59" y="137"/>
                    <a:pt x="59" y="137"/>
                  </a:cubicBezTo>
                  <a:cubicBezTo>
                    <a:pt x="25" y="182"/>
                    <a:pt x="25" y="182"/>
                    <a:pt x="25" y="182"/>
                  </a:cubicBezTo>
                  <a:cubicBezTo>
                    <a:pt x="59" y="237"/>
                    <a:pt x="59" y="237"/>
                    <a:pt x="59" y="237"/>
                  </a:cubicBezTo>
                  <a:cubicBezTo>
                    <a:pt x="86" y="237"/>
                    <a:pt x="86" y="237"/>
                    <a:pt x="86" y="237"/>
                  </a:cubicBezTo>
                  <a:cubicBezTo>
                    <a:pt x="50" y="181"/>
                    <a:pt x="50" y="181"/>
                    <a:pt x="50" y="181"/>
                  </a:cubicBezTo>
                  <a:lnTo>
                    <a:pt x="84" y="137"/>
                  </a:lnTo>
                  <a:close/>
                  <a:moveTo>
                    <a:pt x="125" y="217"/>
                  </a:moveTo>
                  <a:cubicBezTo>
                    <a:pt x="125" y="137"/>
                    <a:pt x="125" y="137"/>
                    <a:pt x="125" y="137"/>
                  </a:cubicBezTo>
                  <a:cubicBezTo>
                    <a:pt x="101" y="137"/>
                    <a:pt x="101" y="137"/>
                    <a:pt x="101" y="137"/>
                  </a:cubicBezTo>
                  <a:cubicBezTo>
                    <a:pt x="101" y="237"/>
                    <a:pt x="101" y="237"/>
                    <a:pt x="101" y="237"/>
                  </a:cubicBezTo>
                  <a:cubicBezTo>
                    <a:pt x="155" y="237"/>
                    <a:pt x="155" y="237"/>
                    <a:pt x="155" y="237"/>
                  </a:cubicBezTo>
                  <a:cubicBezTo>
                    <a:pt x="159" y="217"/>
                    <a:pt x="159" y="217"/>
                    <a:pt x="159" y="217"/>
                  </a:cubicBezTo>
                  <a:lnTo>
                    <a:pt x="125" y="217"/>
                  </a:lnTo>
                  <a:close/>
                  <a:moveTo>
                    <a:pt x="177" y="237"/>
                  </a:moveTo>
                  <a:cubicBezTo>
                    <a:pt x="201" y="237"/>
                    <a:pt x="201" y="237"/>
                    <a:pt x="201" y="237"/>
                  </a:cubicBezTo>
                  <a:cubicBezTo>
                    <a:pt x="201" y="137"/>
                    <a:pt x="201" y="137"/>
                    <a:pt x="201" y="137"/>
                  </a:cubicBezTo>
                  <a:cubicBezTo>
                    <a:pt x="177" y="137"/>
                    <a:pt x="177" y="137"/>
                    <a:pt x="177" y="137"/>
                  </a:cubicBezTo>
                  <a:lnTo>
                    <a:pt x="177" y="237"/>
                  </a:lnTo>
                  <a:close/>
                  <a:moveTo>
                    <a:pt x="380" y="237"/>
                  </a:moveTo>
                  <a:cubicBezTo>
                    <a:pt x="404" y="237"/>
                    <a:pt x="404" y="237"/>
                    <a:pt x="404" y="237"/>
                  </a:cubicBezTo>
                  <a:cubicBezTo>
                    <a:pt x="404" y="137"/>
                    <a:pt x="404" y="137"/>
                    <a:pt x="404" y="137"/>
                  </a:cubicBezTo>
                  <a:cubicBezTo>
                    <a:pt x="380" y="137"/>
                    <a:pt x="380" y="137"/>
                    <a:pt x="380" y="137"/>
                  </a:cubicBezTo>
                  <a:lnTo>
                    <a:pt x="380" y="237"/>
                  </a:lnTo>
                  <a:close/>
                  <a:moveTo>
                    <a:pt x="464" y="137"/>
                  </a:moveTo>
                  <a:cubicBezTo>
                    <a:pt x="439" y="137"/>
                    <a:pt x="439" y="137"/>
                    <a:pt x="439" y="137"/>
                  </a:cubicBezTo>
                  <a:cubicBezTo>
                    <a:pt x="405" y="182"/>
                    <a:pt x="405" y="182"/>
                    <a:pt x="405" y="182"/>
                  </a:cubicBezTo>
                  <a:cubicBezTo>
                    <a:pt x="439" y="237"/>
                    <a:pt x="439" y="237"/>
                    <a:pt x="439" y="237"/>
                  </a:cubicBezTo>
                  <a:cubicBezTo>
                    <a:pt x="467" y="237"/>
                    <a:pt x="467" y="237"/>
                    <a:pt x="467" y="237"/>
                  </a:cubicBezTo>
                  <a:cubicBezTo>
                    <a:pt x="430" y="181"/>
                    <a:pt x="430" y="181"/>
                    <a:pt x="430" y="181"/>
                  </a:cubicBezTo>
                  <a:lnTo>
                    <a:pt x="464" y="137"/>
                  </a:lnTo>
                  <a:close/>
                  <a:moveTo>
                    <a:pt x="538" y="137"/>
                  </a:moveTo>
                  <a:cubicBezTo>
                    <a:pt x="538" y="192"/>
                    <a:pt x="538" y="192"/>
                    <a:pt x="538" y="192"/>
                  </a:cubicBezTo>
                  <a:cubicBezTo>
                    <a:pt x="538" y="211"/>
                    <a:pt x="535" y="220"/>
                    <a:pt x="519" y="220"/>
                  </a:cubicBezTo>
                  <a:cubicBezTo>
                    <a:pt x="504" y="220"/>
                    <a:pt x="501" y="211"/>
                    <a:pt x="501" y="192"/>
                  </a:cubicBezTo>
                  <a:cubicBezTo>
                    <a:pt x="501" y="137"/>
                    <a:pt x="501" y="137"/>
                    <a:pt x="501" y="137"/>
                  </a:cubicBezTo>
                  <a:cubicBezTo>
                    <a:pt x="477" y="137"/>
                    <a:pt x="477" y="137"/>
                    <a:pt x="477" y="137"/>
                  </a:cubicBezTo>
                  <a:cubicBezTo>
                    <a:pt x="477" y="193"/>
                    <a:pt x="477" y="193"/>
                    <a:pt x="477" y="193"/>
                  </a:cubicBezTo>
                  <a:cubicBezTo>
                    <a:pt x="477" y="220"/>
                    <a:pt x="489" y="239"/>
                    <a:pt x="519" y="239"/>
                  </a:cubicBezTo>
                  <a:cubicBezTo>
                    <a:pt x="550" y="239"/>
                    <a:pt x="562" y="220"/>
                    <a:pt x="562" y="193"/>
                  </a:cubicBezTo>
                  <a:cubicBezTo>
                    <a:pt x="562" y="137"/>
                    <a:pt x="562" y="137"/>
                    <a:pt x="562" y="137"/>
                  </a:cubicBezTo>
                  <a:lnTo>
                    <a:pt x="538" y="137"/>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08" name="Freeform 32"/>
            <p:cNvSpPr>
              <a:spLocks/>
            </p:cNvSpPr>
            <p:nvPr userDrawn="1"/>
          </p:nvSpPr>
          <p:spPr bwMode="auto">
            <a:xfrm>
              <a:off x="425" y="740"/>
              <a:ext cx="425" cy="567"/>
            </a:xfrm>
            <a:custGeom>
              <a:avLst/>
              <a:gdLst>
                <a:gd name="T0" fmla="*/ 0 w 425"/>
                <a:gd name="T1" fmla="*/ 567 h 567"/>
                <a:gd name="T2" fmla="*/ 0 w 425"/>
                <a:gd name="T3" fmla="*/ 247 h 567"/>
                <a:gd name="T4" fmla="*/ 425 w 425"/>
                <a:gd name="T5" fmla="*/ 0 h 567"/>
                <a:gd name="T6" fmla="*/ 425 w 425"/>
                <a:gd name="T7" fmla="*/ 320 h 567"/>
                <a:gd name="T8" fmla="*/ 0 w 425"/>
                <a:gd name="T9" fmla="*/ 567 h 567"/>
              </a:gdLst>
              <a:ahLst/>
              <a:cxnLst>
                <a:cxn ang="0">
                  <a:pos x="T0" y="T1"/>
                </a:cxn>
                <a:cxn ang="0">
                  <a:pos x="T2" y="T3"/>
                </a:cxn>
                <a:cxn ang="0">
                  <a:pos x="T4" y="T5"/>
                </a:cxn>
                <a:cxn ang="0">
                  <a:pos x="T6" y="T7"/>
                </a:cxn>
                <a:cxn ang="0">
                  <a:pos x="T8" y="T9"/>
                </a:cxn>
              </a:cxnLst>
              <a:rect l="0" t="0" r="r" b="b"/>
              <a:pathLst>
                <a:path w="425" h="567">
                  <a:moveTo>
                    <a:pt x="0" y="567"/>
                  </a:moveTo>
                  <a:lnTo>
                    <a:pt x="0" y="247"/>
                  </a:lnTo>
                  <a:lnTo>
                    <a:pt x="425" y="0"/>
                  </a:lnTo>
                  <a:lnTo>
                    <a:pt x="425" y="320"/>
                  </a:lnTo>
                  <a:lnTo>
                    <a:pt x="0" y="567"/>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09" name="Freeform 33"/>
            <p:cNvSpPr>
              <a:spLocks/>
            </p:cNvSpPr>
            <p:nvPr userDrawn="1"/>
          </p:nvSpPr>
          <p:spPr bwMode="auto">
            <a:xfrm>
              <a:off x="0" y="740"/>
              <a:ext cx="425" cy="567"/>
            </a:xfrm>
            <a:custGeom>
              <a:avLst/>
              <a:gdLst>
                <a:gd name="T0" fmla="*/ 0 w 425"/>
                <a:gd name="T1" fmla="*/ 0 h 567"/>
                <a:gd name="T2" fmla="*/ 0 w 425"/>
                <a:gd name="T3" fmla="*/ 320 h 567"/>
                <a:gd name="T4" fmla="*/ 425 w 425"/>
                <a:gd name="T5" fmla="*/ 567 h 567"/>
                <a:gd name="T6" fmla="*/ 425 w 425"/>
                <a:gd name="T7" fmla="*/ 247 h 567"/>
                <a:gd name="T8" fmla="*/ 0 w 425"/>
                <a:gd name="T9" fmla="*/ 0 h 567"/>
              </a:gdLst>
              <a:ahLst/>
              <a:cxnLst>
                <a:cxn ang="0">
                  <a:pos x="T0" y="T1"/>
                </a:cxn>
                <a:cxn ang="0">
                  <a:pos x="T2" y="T3"/>
                </a:cxn>
                <a:cxn ang="0">
                  <a:pos x="T4" y="T5"/>
                </a:cxn>
                <a:cxn ang="0">
                  <a:pos x="T6" y="T7"/>
                </a:cxn>
                <a:cxn ang="0">
                  <a:pos x="T8" y="T9"/>
                </a:cxn>
              </a:cxnLst>
              <a:rect l="0" t="0" r="r" b="b"/>
              <a:pathLst>
                <a:path w="425" h="567">
                  <a:moveTo>
                    <a:pt x="0" y="0"/>
                  </a:moveTo>
                  <a:lnTo>
                    <a:pt x="0" y="320"/>
                  </a:lnTo>
                  <a:lnTo>
                    <a:pt x="425" y="567"/>
                  </a:lnTo>
                  <a:lnTo>
                    <a:pt x="425" y="247"/>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110" name="Freeform 34"/>
            <p:cNvSpPr>
              <a:spLocks/>
            </p:cNvSpPr>
            <p:nvPr userDrawn="1"/>
          </p:nvSpPr>
          <p:spPr bwMode="auto">
            <a:xfrm>
              <a:off x="0" y="1144"/>
              <a:ext cx="425" cy="404"/>
            </a:xfrm>
            <a:custGeom>
              <a:avLst/>
              <a:gdLst>
                <a:gd name="T0" fmla="*/ 0 w 425"/>
                <a:gd name="T1" fmla="*/ 404 h 404"/>
                <a:gd name="T2" fmla="*/ 0 w 425"/>
                <a:gd name="T3" fmla="*/ 84 h 404"/>
                <a:gd name="T4" fmla="*/ 147 w 425"/>
                <a:gd name="T5" fmla="*/ 0 h 404"/>
                <a:gd name="T6" fmla="*/ 425 w 425"/>
                <a:gd name="T7" fmla="*/ 163 h 404"/>
                <a:gd name="T8" fmla="*/ 0 w 425"/>
                <a:gd name="T9" fmla="*/ 404 h 404"/>
              </a:gdLst>
              <a:ahLst/>
              <a:cxnLst>
                <a:cxn ang="0">
                  <a:pos x="T0" y="T1"/>
                </a:cxn>
                <a:cxn ang="0">
                  <a:pos x="T2" y="T3"/>
                </a:cxn>
                <a:cxn ang="0">
                  <a:pos x="T4" y="T5"/>
                </a:cxn>
                <a:cxn ang="0">
                  <a:pos x="T6" y="T7"/>
                </a:cxn>
                <a:cxn ang="0">
                  <a:pos x="T8" y="T9"/>
                </a:cxn>
              </a:cxnLst>
              <a:rect l="0" t="0" r="r" b="b"/>
              <a:pathLst>
                <a:path w="425" h="404">
                  <a:moveTo>
                    <a:pt x="0" y="404"/>
                  </a:moveTo>
                  <a:lnTo>
                    <a:pt x="0" y="84"/>
                  </a:lnTo>
                  <a:lnTo>
                    <a:pt x="147" y="0"/>
                  </a:lnTo>
                  <a:lnTo>
                    <a:pt x="425" y="163"/>
                  </a:lnTo>
                  <a:lnTo>
                    <a:pt x="0" y="404"/>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sp>
        <p:nvSpPr>
          <p:cNvPr id="113" name="Textplatzhalter 47"/>
          <p:cNvSpPr>
            <a:spLocks noGrp="1"/>
          </p:cNvSpPr>
          <p:nvPr>
            <p:ph type="body" sz="quarter" idx="14" hasCustomPrompt="1"/>
          </p:nvPr>
        </p:nvSpPr>
        <p:spPr>
          <a:xfrm>
            <a:off x="3131840" y="492106"/>
            <a:ext cx="5760640" cy="288032"/>
          </a:xfrm>
        </p:spPr>
        <p:txBody>
          <a:bodyPr>
            <a:normAutofit/>
          </a:bodyPr>
          <a:lstStyle>
            <a:lvl1pPr>
              <a:lnSpc>
                <a:spcPct val="100000"/>
              </a:lnSpc>
              <a:spcBef>
                <a:spcPts val="0"/>
              </a:spcBef>
              <a:defRPr sz="1400">
                <a:solidFill>
                  <a:schemeClr val="accent1"/>
                </a:solidFill>
              </a:defRPr>
            </a:lvl1pPr>
          </a:lstStyle>
          <a:p>
            <a:pPr lvl="0"/>
            <a:r>
              <a:rPr lang="de-DE" dirty="0" smtClean="0"/>
              <a:t>Klinikname</a:t>
            </a:r>
          </a:p>
        </p:txBody>
      </p:sp>
      <p:sp>
        <p:nvSpPr>
          <p:cNvPr id="114" name="Textplatzhalter 47"/>
          <p:cNvSpPr>
            <a:spLocks noGrp="1"/>
          </p:cNvSpPr>
          <p:nvPr>
            <p:ph type="body" sz="quarter" idx="15" hasCustomPrompt="1"/>
          </p:nvPr>
        </p:nvSpPr>
        <p:spPr>
          <a:xfrm>
            <a:off x="3131840" y="780138"/>
            <a:ext cx="5760640" cy="288032"/>
          </a:xfrm>
        </p:spPr>
        <p:txBody>
          <a:bodyPr>
            <a:normAutofit/>
          </a:bodyPr>
          <a:lstStyle>
            <a:lvl1pPr>
              <a:lnSpc>
                <a:spcPct val="100000"/>
              </a:lnSpc>
              <a:spcBef>
                <a:spcPts val="0"/>
              </a:spcBef>
              <a:defRPr sz="1400" b="0">
                <a:solidFill>
                  <a:schemeClr val="accent1"/>
                </a:solidFill>
              </a:defRPr>
            </a:lvl1pPr>
          </a:lstStyle>
          <a:p>
            <a:pPr lvl="0"/>
            <a:r>
              <a:rPr lang="de-DE" dirty="0" smtClean="0"/>
              <a:t>Abteilung</a:t>
            </a:r>
          </a:p>
        </p:txBody>
      </p:sp>
      <p:sp>
        <p:nvSpPr>
          <p:cNvPr id="3" name="Content Placeholder 2"/>
          <p:cNvSpPr>
            <a:spLocks noGrp="1"/>
          </p:cNvSpPr>
          <p:nvPr>
            <p:ph idx="1"/>
          </p:nvPr>
        </p:nvSpPr>
        <p:spPr>
          <a:xfrm>
            <a:off x="3131840" y="1590521"/>
            <a:ext cx="5760640" cy="4718799"/>
          </a:xfrm>
        </p:spPr>
        <p:txBody>
          <a:bodyPr/>
          <a:lstStyle>
            <a:lvl1pPr>
              <a:defRPr sz="3200">
                <a:solidFill>
                  <a:schemeClr val="accent1"/>
                </a:solidFill>
              </a:defRPr>
            </a:lvl1pPr>
            <a:lvl2pPr>
              <a:buClr>
                <a:schemeClr val="accent1"/>
              </a:buClr>
              <a:defRPr sz="2800">
                <a:solidFill>
                  <a:schemeClr val="accent1"/>
                </a:solidFill>
              </a:defRPr>
            </a:lvl2pPr>
            <a:lvl3pPr>
              <a:buClr>
                <a:schemeClr val="accent1"/>
              </a:buClr>
              <a:defRPr sz="2400">
                <a:solidFill>
                  <a:schemeClr val="accent1"/>
                </a:solidFill>
              </a:defRPr>
            </a:lvl3pPr>
            <a:lvl4pPr>
              <a:buClr>
                <a:schemeClr val="accent1"/>
              </a:buClr>
              <a:defRPr sz="2000">
                <a:solidFill>
                  <a:schemeClr val="accent1"/>
                </a:solidFill>
              </a:defRPr>
            </a:lvl4pPr>
            <a:lvl5pPr>
              <a:buClr>
                <a:schemeClr val="accent1"/>
              </a:buClr>
              <a:defRPr sz="2000">
                <a:solidFill>
                  <a:schemeClr val="accent1"/>
                </a:solidFill>
              </a:defRPr>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Date Placeholder 4"/>
          <p:cNvSpPr>
            <a:spLocks noGrp="1"/>
          </p:cNvSpPr>
          <p:nvPr>
            <p:ph type="dt" sz="half" idx="10"/>
          </p:nvPr>
        </p:nvSpPr>
        <p:spPr/>
        <p:txBody>
          <a:bodyPr/>
          <a:lstStyle/>
          <a:p>
            <a:fld id="{5001C776-EFD8-4A78-A5CB-351836A73578}" type="datetimeFigureOut">
              <a:rPr lang="de-DE" smtClean="0">
                <a:solidFill>
                  <a:srgbClr val="000000"/>
                </a:solidFill>
              </a:rPr>
              <a:pPr/>
              <a:t>13.04.2017</a:t>
            </a:fld>
            <a:endParaRPr lang="de-DE">
              <a:solidFill>
                <a:srgbClr val="000000"/>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de-DE">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0B1B3AD-80CD-4C4C-B9E6-D3174EA9BC3B}" type="slidenum">
              <a:rPr lang="de-DE" smtClean="0">
                <a:solidFill>
                  <a:srgbClr val="434342"/>
                </a:solidFill>
              </a:rPr>
              <a:pPr/>
              <a:t>‹Nr.›</a:t>
            </a:fld>
            <a:endParaRPr lang="de-DE">
              <a:solidFill>
                <a:srgbClr val="434342"/>
              </a:solidFill>
            </a:endParaRPr>
          </a:p>
        </p:txBody>
      </p:sp>
    </p:spTree>
    <p:extLst>
      <p:ext uri="{BB962C8B-B14F-4D97-AF65-F5344CB8AC3E}">
        <p14:creationId xmlns:p14="http://schemas.microsoft.com/office/powerpoint/2010/main" val="744564408"/>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mit Überschrift">
    <p:spTree>
      <p:nvGrpSpPr>
        <p:cNvPr id="1" name=""/>
        <p:cNvGrpSpPr/>
        <p:nvPr/>
      </p:nvGrpSpPr>
      <p:grpSpPr>
        <a:xfrm>
          <a:off x="0" y="0"/>
          <a:ext cx="0" cy="0"/>
          <a:chOff x="0" y="0"/>
          <a:chExt cx="0" cy="0"/>
        </a:xfrm>
      </p:grpSpPr>
      <p:sp>
        <p:nvSpPr>
          <p:cNvPr id="33" name="Bildplatzhalter 8"/>
          <p:cNvSpPr>
            <a:spLocks noGrp="1"/>
          </p:cNvSpPr>
          <p:nvPr>
            <p:ph type="pic" sz="quarter" idx="15"/>
          </p:nvPr>
        </p:nvSpPr>
        <p:spPr>
          <a:xfrm>
            <a:off x="0" y="-57367"/>
            <a:ext cx="9144000" cy="6915368"/>
          </a:xfrm>
        </p:spPr>
        <p:txBody>
          <a:bodyPr/>
          <a:lstStyle/>
          <a:p>
            <a:endParaRPr lang="de-DE"/>
          </a:p>
        </p:txBody>
      </p:sp>
      <p:grpSp>
        <p:nvGrpSpPr>
          <p:cNvPr id="34" name="Group 4"/>
          <p:cNvGrpSpPr>
            <a:grpSpLocks noChangeAspect="1"/>
          </p:cNvGrpSpPr>
          <p:nvPr userDrawn="1"/>
        </p:nvGrpSpPr>
        <p:grpSpPr bwMode="auto">
          <a:xfrm>
            <a:off x="-1645" y="-57368"/>
            <a:ext cx="9156701" cy="3392488"/>
            <a:chOff x="-8" y="921"/>
            <a:chExt cx="5768" cy="2137"/>
          </a:xfrm>
        </p:grpSpPr>
        <p:sp>
          <p:nvSpPr>
            <p:cNvPr id="35" name="AutoShape 3"/>
            <p:cNvSpPr>
              <a:spLocks noChangeAspect="1" noChangeArrowheads="1" noTextEdit="1"/>
            </p:cNvSpPr>
            <p:nvPr userDrawn="1"/>
          </p:nvSpPr>
          <p:spPr bwMode="auto">
            <a:xfrm>
              <a:off x="0" y="1262"/>
              <a:ext cx="5760"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36" name="Freeform 5"/>
            <p:cNvSpPr>
              <a:spLocks/>
            </p:cNvSpPr>
            <p:nvPr userDrawn="1"/>
          </p:nvSpPr>
          <p:spPr bwMode="auto">
            <a:xfrm>
              <a:off x="-8" y="921"/>
              <a:ext cx="5768" cy="2137"/>
            </a:xfrm>
            <a:custGeom>
              <a:avLst/>
              <a:gdLst>
                <a:gd name="T0" fmla="*/ 0 w 5760"/>
                <a:gd name="T1" fmla="*/ 0 h 1796"/>
                <a:gd name="T2" fmla="*/ 0 w 5760"/>
                <a:gd name="T3" fmla="*/ 1796 h 1796"/>
                <a:gd name="T4" fmla="*/ 2003 w 5760"/>
                <a:gd name="T5" fmla="*/ 623 h 1796"/>
                <a:gd name="T6" fmla="*/ 5760 w 5760"/>
                <a:gd name="T7" fmla="*/ 623 h 1796"/>
                <a:gd name="T8" fmla="*/ 5760 w 5760"/>
                <a:gd name="T9" fmla="*/ 0 h 1796"/>
                <a:gd name="T10" fmla="*/ 0 w 5760"/>
                <a:gd name="T11" fmla="*/ 0 h 1796"/>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10000 w 10000"/>
                <a:gd name="connsiteY4" fmla="*/ 1897 h 11897"/>
                <a:gd name="connsiteX5" fmla="*/ 0 w 10000"/>
                <a:gd name="connsiteY5" fmla="*/ 0 h 11897"/>
                <a:gd name="connsiteX0" fmla="*/ 0 w 10000"/>
                <a:gd name="connsiteY0" fmla="*/ 135 h 12032"/>
                <a:gd name="connsiteX1" fmla="*/ 0 w 10000"/>
                <a:gd name="connsiteY1" fmla="*/ 12032 h 12032"/>
                <a:gd name="connsiteX2" fmla="*/ 3477 w 10000"/>
                <a:gd name="connsiteY2" fmla="*/ 5501 h 12032"/>
                <a:gd name="connsiteX3" fmla="*/ 10000 w 10000"/>
                <a:gd name="connsiteY3" fmla="*/ 5501 h 12032"/>
                <a:gd name="connsiteX4" fmla="*/ 9993 w 10000"/>
                <a:gd name="connsiteY4" fmla="*/ 0 h 12032"/>
                <a:gd name="connsiteX5" fmla="*/ 0 w 10000"/>
                <a:gd name="connsiteY5" fmla="*/ 135 h 12032"/>
                <a:gd name="connsiteX0" fmla="*/ 0 w 10000"/>
                <a:gd name="connsiteY0" fmla="*/ 0 h 11897"/>
                <a:gd name="connsiteX1" fmla="*/ 0 w 10000"/>
                <a:gd name="connsiteY1" fmla="*/ 11897 h 11897"/>
                <a:gd name="connsiteX2" fmla="*/ 3477 w 10000"/>
                <a:gd name="connsiteY2" fmla="*/ 5366 h 11897"/>
                <a:gd name="connsiteX3" fmla="*/ 10000 w 10000"/>
                <a:gd name="connsiteY3" fmla="*/ 5366 h 11897"/>
                <a:gd name="connsiteX4" fmla="*/ 9993 w 10000"/>
                <a:gd name="connsiteY4" fmla="*/ 23 h 11897"/>
                <a:gd name="connsiteX5" fmla="*/ 0 w 10000"/>
                <a:gd name="connsiteY5" fmla="*/ 0 h 11897"/>
                <a:gd name="connsiteX0" fmla="*/ 0 w 10007"/>
                <a:gd name="connsiteY0" fmla="*/ 0 h 11942"/>
                <a:gd name="connsiteX1" fmla="*/ 7 w 10007"/>
                <a:gd name="connsiteY1" fmla="*/ 11942 h 11942"/>
                <a:gd name="connsiteX2" fmla="*/ 3484 w 10007"/>
                <a:gd name="connsiteY2" fmla="*/ 5411 h 11942"/>
                <a:gd name="connsiteX3" fmla="*/ 10007 w 10007"/>
                <a:gd name="connsiteY3" fmla="*/ 5411 h 11942"/>
                <a:gd name="connsiteX4" fmla="*/ 10000 w 10007"/>
                <a:gd name="connsiteY4" fmla="*/ 68 h 11942"/>
                <a:gd name="connsiteX5" fmla="*/ 0 w 10007"/>
                <a:gd name="connsiteY5" fmla="*/ 0 h 11942"/>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1 w 10001"/>
                <a:gd name="connsiteY0" fmla="*/ 0 h 11897"/>
                <a:gd name="connsiteX1" fmla="*/ 1 w 10001"/>
                <a:gd name="connsiteY1" fmla="*/ 11897 h 11897"/>
                <a:gd name="connsiteX2" fmla="*/ 3478 w 10001"/>
                <a:gd name="connsiteY2" fmla="*/ 5366 h 11897"/>
                <a:gd name="connsiteX3" fmla="*/ 10001 w 10001"/>
                <a:gd name="connsiteY3" fmla="*/ 5366 h 11897"/>
                <a:gd name="connsiteX4" fmla="*/ 9994 w 10001"/>
                <a:gd name="connsiteY4" fmla="*/ 23 h 11897"/>
                <a:gd name="connsiteX5" fmla="*/ 1 w 10001"/>
                <a:gd name="connsiteY5" fmla="*/ 0 h 11897"/>
                <a:gd name="connsiteX0" fmla="*/ 0 w 10014"/>
                <a:gd name="connsiteY0" fmla="*/ 0 h 11897"/>
                <a:gd name="connsiteX1" fmla="*/ 14 w 10014"/>
                <a:gd name="connsiteY1" fmla="*/ 11897 h 11897"/>
                <a:gd name="connsiteX2" fmla="*/ 3491 w 10014"/>
                <a:gd name="connsiteY2" fmla="*/ 5366 h 11897"/>
                <a:gd name="connsiteX3" fmla="*/ 10014 w 10014"/>
                <a:gd name="connsiteY3" fmla="*/ 5366 h 11897"/>
                <a:gd name="connsiteX4" fmla="*/ 10007 w 10014"/>
                <a:gd name="connsiteY4" fmla="*/ 23 h 11897"/>
                <a:gd name="connsiteX5" fmla="*/ 0 w 10014"/>
                <a:gd name="connsiteY5" fmla="*/ 0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4" h="11897">
                  <a:moveTo>
                    <a:pt x="0" y="0"/>
                  </a:moveTo>
                  <a:cubicBezTo>
                    <a:pt x="2" y="3981"/>
                    <a:pt x="12" y="7916"/>
                    <a:pt x="14" y="11897"/>
                  </a:cubicBezTo>
                  <a:lnTo>
                    <a:pt x="3491" y="5366"/>
                  </a:lnTo>
                  <a:lnTo>
                    <a:pt x="10014" y="5366"/>
                  </a:lnTo>
                  <a:cubicBezTo>
                    <a:pt x="10012" y="3532"/>
                    <a:pt x="10009" y="1857"/>
                    <a:pt x="10007" y="23"/>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37" name="Group 22"/>
          <p:cNvGrpSpPr>
            <a:grpSpLocks noChangeAspect="1"/>
          </p:cNvGrpSpPr>
          <p:nvPr userDrawn="1"/>
        </p:nvGrpSpPr>
        <p:grpSpPr bwMode="auto">
          <a:xfrm>
            <a:off x="-7268" y="2422822"/>
            <a:ext cx="1595438" cy="1760538"/>
            <a:chOff x="0" y="1636"/>
            <a:chExt cx="1005" cy="1109"/>
          </a:xfrm>
        </p:grpSpPr>
        <p:sp>
          <p:nvSpPr>
            <p:cNvPr id="38" name="Freeform 24"/>
            <p:cNvSpPr>
              <a:spLocks/>
            </p:cNvSpPr>
            <p:nvPr userDrawn="1"/>
          </p:nvSpPr>
          <p:spPr bwMode="auto">
            <a:xfrm>
              <a:off x="308" y="1636"/>
              <a:ext cx="697" cy="930"/>
            </a:xfrm>
            <a:custGeom>
              <a:avLst/>
              <a:gdLst>
                <a:gd name="T0" fmla="*/ 0 w 697"/>
                <a:gd name="T1" fmla="*/ 930 h 930"/>
                <a:gd name="T2" fmla="*/ 0 w 697"/>
                <a:gd name="T3" fmla="*/ 403 h 930"/>
                <a:gd name="T4" fmla="*/ 697 w 697"/>
                <a:gd name="T5" fmla="*/ 0 h 930"/>
                <a:gd name="T6" fmla="*/ 697 w 697"/>
                <a:gd name="T7" fmla="*/ 527 h 930"/>
                <a:gd name="T8" fmla="*/ 0 w 697"/>
                <a:gd name="T9" fmla="*/ 930 h 930"/>
              </a:gdLst>
              <a:ahLst/>
              <a:cxnLst>
                <a:cxn ang="0">
                  <a:pos x="T0" y="T1"/>
                </a:cxn>
                <a:cxn ang="0">
                  <a:pos x="T2" y="T3"/>
                </a:cxn>
                <a:cxn ang="0">
                  <a:pos x="T4" y="T5"/>
                </a:cxn>
                <a:cxn ang="0">
                  <a:pos x="T6" y="T7"/>
                </a:cxn>
                <a:cxn ang="0">
                  <a:pos x="T8" y="T9"/>
                </a:cxn>
              </a:cxnLst>
              <a:rect l="0" t="0" r="r" b="b"/>
              <a:pathLst>
                <a:path w="697" h="930">
                  <a:moveTo>
                    <a:pt x="0" y="930"/>
                  </a:moveTo>
                  <a:lnTo>
                    <a:pt x="0" y="403"/>
                  </a:lnTo>
                  <a:lnTo>
                    <a:pt x="697" y="0"/>
                  </a:lnTo>
                  <a:lnTo>
                    <a:pt x="697" y="527"/>
                  </a:lnTo>
                  <a:lnTo>
                    <a:pt x="0" y="930"/>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39" name="Freeform 25"/>
            <p:cNvSpPr>
              <a:spLocks/>
            </p:cNvSpPr>
            <p:nvPr userDrawn="1"/>
          </p:nvSpPr>
          <p:spPr bwMode="auto">
            <a:xfrm>
              <a:off x="0" y="1861"/>
              <a:ext cx="308" cy="705"/>
            </a:xfrm>
            <a:custGeom>
              <a:avLst/>
              <a:gdLst>
                <a:gd name="T0" fmla="*/ 0 w 308"/>
                <a:gd name="T1" fmla="*/ 0 h 705"/>
                <a:gd name="T2" fmla="*/ 0 w 308"/>
                <a:gd name="T3" fmla="*/ 528 h 705"/>
                <a:gd name="T4" fmla="*/ 308 w 308"/>
                <a:gd name="T5" fmla="*/ 705 h 705"/>
                <a:gd name="T6" fmla="*/ 308 w 308"/>
                <a:gd name="T7" fmla="*/ 178 h 705"/>
                <a:gd name="T8" fmla="*/ 0 w 308"/>
                <a:gd name="T9" fmla="*/ 0 h 705"/>
              </a:gdLst>
              <a:ahLst/>
              <a:cxnLst>
                <a:cxn ang="0">
                  <a:pos x="T0" y="T1"/>
                </a:cxn>
                <a:cxn ang="0">
                  <a:pos x="T2" y="T3"/>
                </a:cxn>
                <a:cxn ang="0">
                  <a:pos x="T4" y="T5"/>
                </a:cxn>
                <a:cxn ang="0">
                  <a:pos x="T6" y="T7"/>
                </a:cxn>
                <a:cxn ang="0">
                  <a:pos x="T8" y="T9"/>
                </a:cxn>
              </a:cxnLst>
              <a:rect l="0" t="0" r="r" b="b"/>
              <a:pathLst>
                <a:path w="308" h="705">
                  <a:moveTo>
                    <a:pt x="0" y="0"/>
                  </a:moveTo>
                  <a:lnTo>
                    <a:pt x="0" y="528"/>
                  </a:lnTo>
                  <a:lnTo>
                    <a:pt x="308" y="705"/>
                  </a:lnTo>
                  <a:lnTo>
                    <a:pt x="308" y="178"/>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0" name="Freeform 26"/>
            <p:cNvSpPr>
              <a:spLocks/>
            </p:cNvSpPr>
            <p:nvPr userDrawn="1"/>
          </p:nvSpPr>
          <p:spPr bwMode="auto">
            <a:xfrm>
              <a:off x="0" y="2389"/>
              <a:ext cx="308" cy="356"/>
            </a:xfrm>
            <a:custGeom>
              <a:avLst/>
              <a:gdLst>
                <a:gd name="T0" fmla="*/ 0 w 308"/>
                <a:gd name="T1" fmla="*/ 0 h 356"/>
                <a:gd name="T2" fmla="*/ 0 w 308"/>
                <a:gd name="T3" fmla="*/ 356 h 356"/>
                <a:gd name="T4" fmla="*/ 308 w 308"/>
                <a:gd name="T5" fmla="*/ 177 h 356"/>
                <a:gd name="T6" fmla="*/ 0 w 308"/>
                <a:gd name="T7" fmla="*/ 0 h 356"/>
              </a:gdLst>
              <a:ahLst/>
              <a:cxnLst>
                <a:cxn ang="0">
                  <a:pos x="T0" y="T1"/>
                </a:cxn>
                <a:cxn ang="0">
                  <a:pos x="T2" y="T3"/>
                </a:cxn>
                <a:cxn ang="0">
                  <a:pos x="T4" y="T5"/>
                </a:cxn>
                <a:cxn ang="0">
                  <a:pos x="T6" y="T7"/>
                </a:cxn>
              </a:cxnLst>
              <a:rect l="0" t="0" r="r" b="b"/>
              <a:pathLst>
                <a:path w="308" h="356">
                  <a:moveTo>
                    <a:pt x="0" y="0"/>
                  </a:moveTo>
                  <a:lnTo>
                    <a:pt x="0" y="356"/>
                  </a:lnTo>
                  <a:lnTo>
                    <a:pt x="308" y="177"/>
                  </a:lnTo>
                  <a:lnTo>
                    <a:pt x="0" y="0"/>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41" name="Group 29"/>
          <p:cNvGrpSpPr>
            <a:grpSpLocks noChangeAspect="1"/>
          </p:cNvGrpSpPr>
          <p:nvPr userDrawn="1"/>
        </p:nvGrpSpPr>
        <p:grpSpPr bwMode="auto">
          <a:xfrm>
            <a:off x="290835" y="468582"/>
            <a:ext cx="2627784" cy="1295644"/>
            <a:chOff x="0" y="740"/>
            <a:chExt cx="5760" cy="2840"/>
          </a:xfrm>
        </p:grpSpPr>
        <p:sp>
          <p:nvSpPr>
            <p:cNvPr id="42" name="AutoShape 28"/>
            <p:cNvSpPr>
              <a:spLocks noChangeAspect="1" noChangeArrowheads="1" noTextEdit="1"/>
            </p:cNvSpPr>
            <p:nvPr userDrawn="1"/>
          </p:nvSpPr>
          <p:spPr bwMode="auto">
            <a:xfrm>
              <a:off x="0" y="740"/>
              <a:ext cx="5760" cy="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3" name="Freeform 30"/>
            <p:cNvSpPr>
              <a:spLocks noEditPoints="1"/>
            </p:cNvSpPr>
            <p:nvPr userDrawn="1"/>
          </p:nvSpPr>
          <p:spPr bwMode="auto">
            <a:xfrm>
              <a:off x="504" y="2861"/>
              <a:ext cx="1699" cy="719"/>
            </a:xfrm>
            <a:custGeom>
              <a:avLst/>
              <a:gdLst>
                <a:gd name="T0" fmla="*/ 164 w 324"/>
                <a:gd name="T1" fmla="*/ 19 h 137"/>
                <a:gd name="T2" fmla="*/ 197 w 324"/>
                <a:gd name="T3" fmla="*/ 0 h 137"/>
                <a:gd name="T4" fmla="*/ 224 w 324"/>
                <a:gd name="T5" fmla="*/ 30 h 137"/>
                <a:gd name="T6" fmla="*/ 224 w 324"/>
                <a:gd name="T7" fmla="*/ 102 h 137"/>
                <a:gd name="T8" fmla="*/ 213 w 324"/>
                <a:gd name="T9" fmla="*/ 102 h 137"/>
                <a:gd name="T10" fmla="*/ 213 w 324"/>
                <a:gd name="T11" fmla="*/ 32 h 137"/>
                <a:gd name="T12" fmla="*/ 194 w 324"/>
                <a:gd name="T13" fmla="*/ 9 h 137"/>
                <a:gd name="T14" fmla="*/ 165 w 324"/>
                <a:gd name="T15" fmla="*/ 30 h 137"/>
                <a:gd name="T16" fmla="*/ 165 w 324"/>
                <a:gd name="T17" fmla="*/ 102 h 137"/>
                <a:gd name="T18" fmla="*/ 154 w 324"/>
                <a:gd name="T19" fmla="*/ 102 h 137"/>
                <a:gd name="T20" fmla="*/ 154 w 324"/>
                <a:gd name="T21" fmla="*/ 2 h 137"/>
                <a:gd name="T22" fmla="*/ 163 w 324"/>
                <a:gd name="T23" fmla="*/ 2 h 137"/>
                <a:gd name="T24" fmla="*/ 164 w 324"/>
                <a:gd name="T25" fmla="*/ 19 h 137"/>
                <a:gd name="T26" fmla="*/ 21 w 324"/>
                <a:gd name="T27" fmla="*/ 2 h 137"/>
                <a:gd name="T28" fmla="*/ 21 w 324"/>
                <a:gd name="T29" fmla="*/ 96 h 137"/>
                <a:gd name="T30" fmla="*/ 0 w 324"/>
                <a:gd name="T31" fmla="*/ 128 h 137"/>
                <a:gd name="T32" fmla="*/ 3 w 324"/>
                <a:gd name="T33" fmla="*/ 137 h 137"/>
                <a:gd name="T34" fmla="*/ 33 w 324"/>
                <a:gd name="T35" fmla="*/ 95 h 137"/>
                <a:gd name="T36" fmla="*/ 33 w 324"/>
                <a:gd name="T37" fmla="*/ 2 h 137"/>
                <a:gd name="T38" fmla="*/ 21 w 324"/>
                <a:gd name="T39" fmla="*/ 2 h 137"/>
                <a:gd name="T40" fmla="*/ 133 w 324"/>
                <a:gd name="T41" fmla="*/ 56 h 137"/>
                <a:gd name="T42" fmla="*/ 66 w 324"/>
                <a:gd name="T43" fmla="*/ 56 h 137"/>
                <a:gd name="T44" fmla="*/ 98 w 324"/>
                <a:gd name="T45" fmla="*/ 94 h 137"/>
                <a:gd name="T46" fmla="*/ 125 w 324"/>
                <a:gd name="T47" fmla="*/ 84 h 137"/>
                <a:gd name="T48" fmla="*/ 130 w 324"/>
                <a:gd name="T49" fmla="*/ 92 h 137"/>
                <a:gd name="T50" fmla="*/ 97 w 324"/>
                <a:gd name="T51" fmla="*/ 104 h 137"/>
                <a:gd name="T52" fmla="*/ 55 w 324"/>
                <a:gd name="T53" fmla="*/ 52 h 137"/>
                <a:gd name="T54" fmla="*/ 95 w 324"/>
                <a:gd name="T55" fmla="*/ 0 h 137"/>
                <a:gd name="T56" fmla="*/ 134 w 324"/>
                <a:gd name="T57" fmla="*/ 49 h 137"/>
                <a:gd name="T58" fmla="*/ 133 w 324"/>
                <a:gd name="T59" fmla="*/ 56 h 137"/>
                <a:gd name="T60" fmla="*/ 123 w 324"/>
                <a:gd name="T61" fmla="*/ 47 h 137"/>
                <a:gd name="T62" fmla="*/ 95 w 324"/>
                <a:gd name="T63" fmla="*/ 9 h 137"/>
                <a:gd name="T64" fmla="*/ 66 w 324"/>
                <a:gd name="T65" fmla="*/ 47 h 137"/>
                <a:gd name="T66" fmla="*/ 123 w 324"/>
                <a:gd name="T67" fmla="*/ 47 h 137"/>
                <a:gd name="T68" fmla="*/ 324 w 324"/>
                <a:gd name="T69" fmla="*/ 96 h 137"/>
                <a:gd name="T70" fmla="*/ 322 w 324"/>
                <a:gd name="T71" fmla="*/ 104 h 137"/>
                <a:gd name="T72" fmla="*/ 305 w 324"/>
                <a:gd name="T73" fmla="*/ 87 h 137"/>
                <a:gd name="T74" fmla="*/ 305 w 324"/>
                <a:gd name="T75" fmla="*/ 87 h 137"/>
                <a:gd name="T76" fmla="*/ 273 w 324"/>
                <a:gd name="T77" fmla="*/ 104 h 137"/>
                <a:gd name="T78" fmla="*/ 243 w 324"/>
                <a:gd name="T79" fmla="*/ 74 h 137"/>
                <a:gd name="T80" fmla="*/ 286 w 324"/>
                <a:gd name="T81" fmla="*/ 42 h 137"/>
                <a:gd name="T82" fmla="*/ 304 w 324"/>
                <a:gd name="T83" fmla="*/ 42 h 137"/>
                <a:gd name="T84" fmla="*/ 304 w 324"/>
                <a:gd name="T85" fmla="*/ 32 h 137"/>
                <a:gd name="T86" fmla="*/ 280 w 324"/>
                <a:gd name="T87" fmla="*/ 9 h 137"/>
                <a:gd name="T88" fmla="*/ 253 w 324"/>
                <a:gd name="T89" fmla="*/ 15 h 137"/>
                <a:gd name="T90" fmla="*/ 250 w 324"/>
                <a:gd name="T91" fmla="*/ 6 h 137"/>
                <a:gd name="T92" fmla="*/ 281 w 324"/>
                <a:gd name="T93" fmla="*/ 0 h 137"/>
                <a:gd name="T94" fmla="*/ 315 w 324"/>
                <a:gd name="T95" fmla="*/ 32 h 137"/>
                <a:gd name="T96" fmla="*/ 315 w 324"/>
                <a:gd name="T97" fmla="*/ 80 h 137"/>
                <a:gd name="T98" fmla="*/ 324 w 324"/>
                <a:gd name="T99" fmla="*/ 96 h 137"/>
                <a:gd name="T100" fmla="*/ 304 w 324"/>
                <a:gd name="T101" fmla="*/ 51 h 137"/>
                <a:gd name="T102" fmla="*/ 287 w 324"/>
                <a:gd name="T103" fmla="*/ 51 h 137"/>
                <a:gd name="T104" fmla="*/ 254 w 324"/>
                <a:gd name="T105" fmla="*/ 73 h 137"/>
                <a:gd name="T106" fmla="*/ 276 w 324"/>
                <a:gd name="T107" fmla="*/ 95 h 137"/>
                <a:gd name="T108" fmla="*/ 304 w 324"/>
                <a:gd name="T109" fmla="*/ 76 h 137"/>
                <a:gd name="T110" fmla="*/ 304 w 324"/>
                <a:gd name="T111"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4" h="137">
                  <a:moveTo>
                    <a:pt x="164" y="19"/>
                  </a:moveTo>
                  <a:cubicBezTo>
                    <a:pt x="172" y="7"/>
                    <a:pt x="183" y="0"/>
                    <a:pt x="197" y="0"/>
                  </a:cubicBezTo>
                  <a:cubicBezTo>
                    <a:pt x="216" y="0"/>
                    <a:pt x="224" y="11"/>
                    <a:pt x="224" y="30"/>
                  </a:cubicBezTo>
                  <a:cubicBezTo>
                    <a:pt x="224" y="102"/>
                    <a:pt x="224" y="102"/>
                    <a:pt x="224" y="102"/>
                  </a:cubicBezTo>
                  <a:cubicBezTo>
                    <a:pt x="213" y="102"/>
                    <a:pt x="213" y="102"/>
                    <a:pt x="213" y="102"/>
                  </a:cubicBezTo>
                  <a:cubicBezTo>
                    <a:pt x="213" y="32"/>
                    <a:pt x="213" y="32"/>
                    <a:pt x="213" y="32"/>
                  </a:cubicBezTo>
                  <a:cubicBezTo>
                    <a:pt x="213" y="16"/>
                    <a:pt x="207" y="9"/>
                    <a:pt x="194" y="9"/>
                  </a:cubicBezTo>
                  <a:cubicBezTo>
                    <a:pt x="182" y="9"/>
                    <a:pt x="171" y="20"/>
                    <a:pt x="165" y="30"/>
                  </a:cubicBezTo>
                  <a:cubicBezTo>
                    <a:pt x="165" y="102"/>
                    <a:pt x="165" y="102"/>
                    <a:pt x="165" y="102"/>
                  </a:cubicBezTo>
                  <a:cubicBezTo>
                    <a:pt x="154" y="102"/>
                    <a:pt x="154" y="102"/>
                    <a:pt x="154" y="102"/>
                  </a:cubicBezTo>
                  <a:cubicBezTo>
                    <a:pt x="154" y="2"/>
                    <a:pt x="154" y="2"/>
                    <a:pt x="154" y="2"/>
                  </a:cubicBezTo>
                  <a:cubicBezTo>
                    <a:pt x="163" y="2"/>
                    <a:pt x="163" y="2"/>
                    <a:pt x="163" y="2"/>
                  </a:cubicBezTo>
                  <a:lnTo>
                    <a:pt x="164" y="19"/>
                  </a:lnTo>
                  <a:close/>
                  <a:moveTo>
                    <a:pt x="21" y="2"/>
                  </a:moveTo>
                  <a:cubicBezTo>
                    <a:pt x="21" y="96"/>
                    <a:pt x="21" y="96"/>
                    <a:pt x="21" y="96"/>
                  </a:cubicBezTo>
                  <a:cubicBezTo>
                    <a:pt x="21" y="113"/>
                    <a:pt x="16" y="122"/>
                    <a:pt x="0" y="128"/>
                  </a:cubicBezTo>
                  <a:cubicBezTo>
                    <a:pt x="3" y="137"/>
                    <a:pt x="3" y="137"/>
                    <a:pt x="3" y="137"/>
                  </a:cubicBezTo>
                  <a:cubicBezTo>
                    <a:pt x="24" y="129"/>
                    <a:pt x="33" y="121"/>
                    <a:pt x="33" y="95"/>
                  </a:cubicBezTo>
                  <a:cubicBezTo>
                    <a:pt x="33" y="2"/>
                    <a:pt x="33" y="2"/>
                    <a:pt x="33" y="2"/>
                  </a:cubicBezTo>
                  <a:lnTo>
                    <a:pt x="21" y="2"/>
                  </a:lnTo>
                  <a:close/>
                  <a:moveTo>
                    <a:pt x="133" y="56"/>
                  </a:moveTo>
                  <a:cubicBezTo>
                    <a:pt x="66" y="56"/>
                    <a:pt x="66" y="56"/>
                    <a:pt x="66" y="56"/>
                  </a:cubicBezTo>
                  <a:cubicBezTo>
                    <a:pt x="67" y="83"/>
                    <a:pt x="81" y="94"/>
                    <a:pt x="98" y="94"/>
                  </a:cubicBezTo>
                  <a:cubicBezTo>
                    <a:pt x="108" y="94"/>
                    <a:pt x="116" y="92"/>
                    <a:pt x="125" y="84"/>
                  </a:cubicBezTo>
                  <a:cubicBezTo>
                    <a:pt x="130" y="92"/>
                    <a:pt x="130" y="92"/>
                    <a:pt x="130" y="92"/>
                  </a:cubicBezTo>
                  <a:cubicBezTo>
                    <a:pt x="121" y="100"/>
                    <a:pt x="110" y="104"/>
                    <a:pt x="97" y="104"/>
                  </a:cubicBezTo>
                  <a:cubicBezTo>
                    <a:pt x="70" y="104"/>
                    <a:pt x="55" y="84"/>
                    <a:pt x="55" y="52"/>
                  </a:cubicBezTo>
                  <a:cubicBezTo>
                    <a:pt x="55" y="21"/>
                    <a:pt x="70" y="0"/>
                    <a:pt x="95" y="0"/>
                  </a:cubicBezTo>
                  <a:cubicBezTo>
                    <a:pt x="120" y="0"/>
                    <a:pt x="134" y="18"/>
                    <a:pt x="134" y="49"/>
                  </a:cubicBezTo>
                  <a:cubicBezTo>
                    <a:pt x="134" y="51"/>
                    <a:pt x="133" y="54"/>
                    <a:pt x="133" y="56"/>
                  </a:cubicBezTo>
                  <a:close/>
                  <a:moveTo>
                    <a:pt x="123" y="47"/>
                  </a:moveTo>
                  <a:cubicBezTo>
                    <a:pt x="122" y="23"/>
                    <a:pt x="113" y="9"/>
                    <a:pt x="95" y="9"/>
                  </a:cubicBezTo>
                  <a:cubicBezTo>
                    <a:pt x="79" y="9"/>
                    <a:pt x="67" y="21"/>
                    <a:pt x="66" y="47"/>
                  </a:cubicBezTo>
                  <a:lnTo>
                    <a:pt x="123" y="47"/>
                  </a:lnTo>
                  <a:close/>
                  <a:moveTo>
                    <a:pt x="324" y="96"/>
                  </a:moveTo>
                  <a:cubicBezTo>
                    <a:pt x="322" y="104"/>
                    <a:pt x="322" y="104"/>
                    <a:pt x="322" y="104"/>
                  </a:cubicBezTo>
                  <a:cubicBezTo>
                    <a:pt x="313" y="102"/>
                    <a:pt x="307" y="98"/>
                    <a:pt x="305" y="87"/>
                  </a:cubicBezTo>
                  <a:cubicBezTo>
                    <a:pt x="305" y="87"/>
                    <a:pt x="305" y="87"/>
                    <a:pt x="305" y="87"/>
                  </a:cubicBezTo>
                  <a:cubicBezTo>
                    <a:pt x="298" y="99"/>
                    <a:pt x="286" y="104"/>
                    <a:pt x="273" y="104"/>
                  </a:cubicBezTo>
                  <a:cubicBezTo>
                    <a:pt x="254" y="104"/>
                    <a:pt x="243" y="92"/>
                    <a:pt x="243" y="74"/>
                  </a:cubicBezTo>
                  <a:cubicBezTo>
                    <a:pt x="243" y="53"/>
                    <a:pt x="259" y="42"/>
                    <a:pt x="286" y="42"/>
                  </a:cubicBezTo>
                  <a:cubicBezTo>
                    <a:pt x="304" y="42"/>
                    <a:pt x="304" y="42"/>
                    <a:pt x="304" y="42"/>
                  </a:cubicBezTo>
                  <a:cubicBezTo>
                    <a:pt x="304" y="32"/>
                    <a:pt x="304" y="32"/>
                    <a:pt x="304" y="32"/>
                  </a:cubicBezTo>
                  <a:cubicBezTo>
                    <a:pt x="304" y="17"/>
                    <a:pt x="297" y="9"/>
                    <a:pt x="280" y="9"/>
                  </a:cubicBezTo>
                  <a:cubicBezTo>
                    <a:pt x="272" y="9"/>
                    <a:pt x="264" y="10"/>
                    <a:pt x="253" y="15"/>
                  </a:cubicBezTo>
                  <a:cubicBezTo>
                    <a:pt x="250" y="6"/>
                    <a:pt x="250" y="6"/>
                    <a:pt x="250" y="6"/>
                  </a:cubicBezTo>
                  <a:cubicBezTo>
                    <a:pt x="262" y="1"/>
                    <a:pt x="272" y="0"/>
                    <a:pt x="281" y="0"/>
                  </a:cubicBezTo>
                  <a:cubicBezTo>
                    <a:pt x="305" y="0"/>
                    <a:pt x="315" y="12"/>
                    <a:pt x="315" y="32"/>
                  </a:cubicBezTo>
                  <a:cubicBezTo>
                    <a:pt x="315" y="80"/>
                    <a:pt x="315" y="80"/>
                    <a:pt x="315" y="80"/>
                  </a:cubicBezTo>
                  <a:cubicBezTo>
                    <a:pt x="315" y="91"/>
                    <a:pt x="318" y="94"/>
                    <a:pt x="324" y="96"/>
                  </a:cubicBezTo>
                  <a:close/>
                  <a:moveTo>
                    <a:pt x="304" y="51"/>
                  </a:moveTo>
                  <a:cubicBezTo>
                    <a:pt x="287" y="51"/>
                    <a:pt x="287" y="51"/>
                    <a:pt x="287" y="51"/>
                  </a:cubicBezTo>
                  <a:cubicBezTo>
                    <a:pt x="266" y="51"/>
                    <a:pt x="254" y="58"/>
                    <a:pt x="254" y="73"/>
                  </a:cubicBezTo>
                  <a:cubicBezTo>
                    <a:pt x="254" y="87"/>
                    <a:pt x="262" y="95"/>
                    <a:pt x="276" y="95"/>
                  </a:cubicBezTo>
                  <a:cubicBezTo>
                    <a:pt x="289" y="95"/>
                    <a:pt x="298" y="87"/>
                    <a:pt x="304" y="76"/>
                  </a:cubicBezTo>
                  <a:lnTo>
                    <a:pt x="304" y="51"/>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4" name="Freeform 31"/>
            <p:cNvSpPr>
              <a:spLocks noEditPoints="1"/>
            </p:cNvSpPr>
            <p:nvPr userDrawn="1"/>
          </p:nvSpPr>
          <p:spPr bwMode="auto">
            <a:xfrm>
              <a:off x="551" y="1443"/>
              <a:ext cx="5209" cy="1255"/>
            </a:xfrm>
            <a:custGeom>
              <a:avLst/>
              <a:gdLst>
                <a:gd name="T0" fmla="*/ 0 w 993"/>
                <a:gd name="T1" fmla="*/ 58 h 239"/>
                <a:gd name="T2" fmla="*/ 42 w 993"/>
                <a:gd name="T3" fmla="*/ 85 h 239"/>
                <a:gd name="T4" fmla="*/ 620 w 993"/>
                <a:gd name="T5" fmla="*/ 102 h 239"/>
                <a:gd name="T6" fmla="*/ 620 w 993"/>
                <a:gd name="T7" fmla="*/ 102 h 239"/>
                <a:gd name="T8" fmla="*/ 558 w 993"/>
                <a:gd name="T9" fmla="*/ 58 h 239"/>
                <a:gd name="T10" fmla="*/ 523 w 993"/>
                <a:gd name="T11" fmla="*/ 90 h 239"/>
                <a:gd name="T12" fmla="*/ 552 w 993"/>
                <a:gd name="T13" fmla="*/ 27 h 239"/>
                <a:gd name="T14" fmla="*/ 990 w 993"/>
                <a:gd name="T15" fmla="*/ 11 h 239"/>
                <a:gd name="T16" fmla="*/ 969 w 993"/>
                <a:gd name="T17" fmla="*/ 75 h 239"/>
                <a:gd name="T18" fmla="*/ 952 w 993"/>
                <a:gd name="T19" fmla="*/ 104 h 239"/>
                <a:gd name="T20" fmla="*/ 956 w 993"/>
                <a:gd name="T21" fmla="*/ 17 h 239"/>
                <a:gd name="T22" fmla="*/ 130 w 993"/>
                <a:gd name="T23" fmla="*/ 16 h 239"/>
                <a:gd name="T24" fmla="*/ 131 w 993"/>
                <a:gd name="T25" fmla="*/ 102 h 239"/>
                <a:gd name="T26" fmla="*/ 164 w 993"/>
                <a:gd name="T27" fmla="*/ 102 h 239"/>
                <a:gd name="T28" fmla="*/ 212 w 993"/>
                <a:gd name="T29" fmla="*/ 102 h 239"/>
                <a:gd name="T30" fmla="*/ 212 w 993"/>
                <a:gd name="T31" fmla="*/ 102 h 239"/>
                <a:gd name="T32" fmla="*/ 297 w 993"/>
                <a:gd name="T33" fmla="*/ 82 h 239"/>
                <a:gd name="T34" fmla="*/ 311 w 993"/>
                <a:gd name="T35" fmla="*/ 102 h 239"/>
                <a:gd name="T36" fmla="*/ 655 w 993"/>
                <a:gd name="T37" fmla="*/ 20 h 239"/>
                <a:gd name="T38" fmla="*/ 705 w 993"/>
                <a:gd name="T39" fmla="*/ 20 h 239"/>
                <a:gd name="T40" fmla="*/ 356 w 993"/>
                <a:gd name="T41" fmla="*/ 2 h 239"/>
                <a:gd name="T42" fmla="*/ 380 w 993"/>
                <a:gd name="T43" fmla="*/ 85 h 239"/>
                <a:gd name="T44" fmla="*/ 380 w 993"/>
                <a:gd name="T45" fmla="*/ 43 h 239"/>
                <a:gd name="T46" fmla="*/ 459 w 993"/>
                <a:gd name="T47" fmla="*/ 18 h 239"/>
                <a:gd name="T48" fmla="*/ 459 w 993"/>
                <a:gd name="T49" fmla="*/ 47 h 239"/>
                <a:gd name="T50" fmla="*/ 490 w 993"/>
                <a:gd name="T51" fmla="*/ 59 h 239"/>
                <a:gd name="T52" fmla="*/ 436 w 993"/>
                <a:gd name="T53" fmla="*/ 102 h 239"/>
                <a:gd name="T54" fmla="*/ 907 w 993"/>
                <a:gd name="T55" fmla="*/ 20 h 239"/>
                <a:gd name="T56" fmla="*/ 859 w 993"/>
                <a:gd name="T57" fmla="*/ 20 h 239"/>
                <a:gd name="T58" fmla="*/ 907 w 993"/>
                <a:gd name="T59" fmla="*/ 20 h 239"/>
                <a:gd name="T60" fmla="*/ 792 w 993"/>
                <a:gd name="T61" fmla="*/ 63 h 239"/>
                <a:gd name="T62" fmla="*/ 796 w 993"/>
                <a:gd name="T63" fmla="*/ 2 h 239"/>
                <a:gd name="T64" fmla="*/ 767 w 993"/>
                <a:gd name="T65" fmla="*/ 80 h 239"/>
                <a:gd name="T66" fmla="*/ 754 w 993"/>
                <a:gd name="T67" fmla="*/ 20 h 239"/>
                <a:gd name="T68" fmla="*/ 809 w 993"/>
                <a:gd name="T69" fmla="*/ 20 h 239"/>
                <a:gd name="T70" fmla="*/ 283 w 993"/>
                <a:gd name="T71" fmla="*/ 237 h 239"/>
                <a:gd name="T72" fmla="*/ 249 w 993"/>
                <a:gd name="T73" fmla="*/ 150 h 239"/>
                <a:gd name="T74" fmla="*/ 250 w 993"/>
                <a:gd name="T75" fmla="*/ 237 h 239"/>
                <a:gd name="T76" fmla="*/ 283 w 993"/>
                <a:gd name="T77" fmla="*/ 237 h 239"/>
                <a:gd name="T78" fmla="*/ 639 w 993"/>
                <a:gd name="T79" fmla="*/ 167 h 239"/>
                <a:gd name="T80" fmla="*/ 682 w 993"/>
                <a:gd name="T81" fmla="*/ 153 h 239"/>
                <a:gd name="T82" fmla="*/ 716 w 993"/>
                <a:gd name="T83" fmla="*/ 164 h 239"/>
                <a:gd name="T84" fmla="*/ 607 w 993"/>
                <a:gd name="T85" fmla="*/ 150 h 239"/>
                <a:gd name="T86" fmla="*/ 609 w 993"/>
                <a:gd name="T87" fmla="*/ 237 h 239"/>
                <a:gd name="T88" fmla="*/ 331 w 993"/>
                <a:gd name="T89" fmla="*/ 137 h 239"/>
                <a:gd name="T90" fmla="*/ 24 w 993"/>
                <a:gd name="T91" fmla="*/ 137 h 239"/>
                <a:gd name="T92" fmla="*/ 59 w 993"/>
                <a:gd name="T93" fmla="*/ 137 h 239"/>
                <a:gd name="T94" fmla="*/ 50 w 993"/>
                <a:gd name="T95" fmla="*/ 181 h 239"/>
                <a:gd name="T96" fmla="*/ 101 w 993"/>
                <a:gd name="T97" fmla="*/ 137 h 239"/>
                <a:gd name="T98" fmla="*/ 125 w 993"/>
                <a:gd name="T99" fmla="*/ 217 h 239"/>
                <a:gd name="T100" fmla="*/ 177 w 993"/>
                <a:gd name="T101" fmla="*/ 137 h 239"/>
                <a:gd name="T102" fmla="*/ 404 w 993"/>
                <a:gd name="T103" fmla="*/ 137 h 239"/>
                <a:gd name="T104" fmla="*/ 439 w 993"/>
                <a:gd name="T105" fmla="*/ 137 h 239"/>
                <a:gd name="T106" fmla="*/ 430 w 993"/>
                <a:gd name="T107" fmla="*/ 181 h 239"/>
                <a:gd name="T108" fmla="*/ 519 w 993"/>
                <a:gd name="T109" fmla="*/ 220 h 239"/>
                <a:gd name="T110" fmla="*/ 477 w 993"/>
                <a:gd name="T111" fmla="*/ 193 h 239"/>
                <a:gd name="T112" fmla="*/ 538 w 993"/>
                <a:gd name="T113" fmla="*/ 1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3" h="239">
                  <a:moveTo>
                    <a:pt x="85" y="2"/>
                  </a:moveTo>
                  <a:cubicBezTo>
                    <a:pt x="85" y="58"/>
                    <a:pt x="85" y="58"/>
                    <a:pt x="85" y="58"/>
                  </a:cubicBezTo>
                  <a:cubicBezTo>
                    <a:pt x="85" y="85"/>
                    <a:pt x="72" y="104"/>
                    <a:pt x="42" y="104"/>
                  </a:cubicBezTo>
                  <a:cubicBezTo>
                    <a:pt x="11" y="104"/>
                    <a:pt x="0" y="85"/>
                    <a:pt x="0" y="58"/>
                  </a:cubicBezTo>
                  <a:cubicBezTo>
                    <a:pt x="0" y="2"/>
                    <a:pt x="0" y="2"/>
                    <a:pt x="0" y="2"/>
                  </a:cubicBezTo>
                  <a:cubicBezTo>
                    <a:pt x="24" y="2"/>
                    <a:pt x="24" y="2"/>
                    <a:pt x="24" y="2"/>
                  </a:cubicBezTo>
                  <a:cubicBezTo>
                    <a:pt x="24" y="57"/>
                    <a:pt x="24" y="57"/>
                    <a:pt x="24" y="57"/>
                  </a:cubicBezTo>
                  <a:cubicBezTo>
                    <a:pt x="24" y="76"/>
                    <a:pt x="27" y="85"/>
                    <a:pt x="42" y="85"/>
                  </a:cubicBezTo>
                  <a:cubicBezTo>
                    <a:pt x="57" y="85"/>
                    <a:pt x="61" y="76"/>
                    <a:pt x="61" y="57"/>
                  </a:cubicBezTo>
                  <a:cubicBezTo>
                    <a:pt x="61" y="2"/>
                    <a:pt x="61" y="2"/>
                    <a:pt x="61" y="2"/>
                  </a:cubicBezTo>
                  <a:lnTo>
                    <a:pt x="85" y="2"/>
                  </a:lnTo>
                  <a:close/>
                  <a:moveTo>
                    <a:pt x="620" y="102"/>
                  </a:moveTo>
                  <a:cubicBezTo>
                    <a:pt x="643" y="102"/>
                    <a:pt x="643" y="102"/>
                    <a:pt x="643" y="102"/>
                  </a:cubicBezTo>
                  <a:cubicBezTo>
                    <a:pt x="643" y="2"/>
                    <a:pt x="643" y="2"/>
                    <a:pt x="643" y="2"/>
                  </a:cubicBezTo>
                  <a:cubicBezTo>
                    <a:pt x="620" y="2"/>
                    <a:pt x="620" y="2"/>
                    <a:pt x="620" y="2"/>
                  </a:cubicBezTo>
                  <a:lnTo>
                    <a:pt x="620" y="102"/>
                  </a:lnTo>
                  <a:close/>
                  <a:moveTo>
                    <a:pt x="601" y="11"/>
                  </a:moveTo>
                  <a:cubicBezTo>
                    <a:pt x="592" y="4"/>
                    <a:pt x="580" y="0"/>
                    <a:pt x="566" y="0"/>
                  </a:cubicBezTo>
                  <a:cubicBezTo>
                    <a:pt x="543" y="0"/>
                    <a:pt x="528" y="12"/>
                    <a:pt x="528" y="28"/>
                  </a:cubicBezTo>
                  <a:cubicBezTo>
                    <a:pt x="528" y="43"/>
                    <a:pt x="537" y="53"/>
                    <a:pt x="558" y="58"/>
                  </a:cubicBezTo>
                  <a:cubicBezTo>
                    <a:pt x="576" y="63"/>
                    <a:pt x="580" y="66"/>
                    <a:pt x="580" y="75"/>
                  </a:cubicBezTo>
                  <a:cubicBezTo>
                    <a:pt x="580" y="82"/>
                    <a:pt x="573" y="86"/>
                    <a:pt x="562" y="86"/>
                  </a:cubicBezTo>
                  <a:cubicBezTo>
                    <a:pt x="552" y="86"/>
                    <a:pt x="543" y="82"/>
                    <a:pt x="536" y="76"/>
                  </a:cubicBezTo>
                  <a:cubicBezTo>
                    <a:pt x="523" y="90"/>
                    <a:pt x="523" y="90"/>
                    <a:pt x="523" y="90"/>
                  </a:cubicBezTo>
                  <a:cubicBezTo>
                    <a:pt x="533" y="98"/>
                    <a:pt x="546" y="104"/>
                    <a:pt x="563" y="104"/>
                  </a:cubicBezTo>
                  <a:cubicBezTo>
                    <a:pt x="586" y="104"/>
                    <a:pt x="605" y="93"/>
                    <a:pt x="605" y="73"/>
                  </a:cubicBezTo>
                  <a:cubicBezTo>
                    <a:pt x="605" y="55"/>
                    <a:pt x="593" y="47"/>
                    <a:pt x="573" y="41"/>
                  </a:cubicBezTo>
                  <a:cubicBezTo>
                    <a:pt x="556" y="37"/>
                    <a:pt x="552" y="34"/>
                    <a:pt x="552" y="27"/>
                  </a:cubicBezTo>
                  <a:cubicBezTo>
                    <a:pt x="552" y="21"/>
                    <a:pt x="558" y="17"/>
                    <a:pt x="568" y="17"/>
                  </a:cubicBezTo>
                  <a:cubicBezTo>
                    <a:pt x="576" y="17"/>
                    <a:pt x="584" y="20"/>
                    <a:pt x="592" y="26"/>
                  </a:cubicBezTo>
                  <a:cubicBezTo>
                    <a:pt x="601" y="11"/>
                    <a:pt x="601" y="11"/>
                    <a:pt x="601" y="11"/>
                  </a:cubicBezTo>
                  <a:moveTo>
                    <a:pt x="990" y="11"/>
                  </a:moveTo>
                  <a:cubicBezTo>
                    <a:pt x="981" y="4"/>
                    <a:pt x="969" y="0"/>
                    <a:pt x="955" y="0"/>
                  </a:cubicBezTo>
                  <a:cubicBezTo>
                    <a:pt x="932" y="0"/>
                    <a:pt x="917" y="12"/>
                    <a:pt x="917" y="28"/>
                  </a:cubicBezTo>
                  <a:cubicBezTo>
                    <a:pt x="917" y="43"/>
                    <a:pt x="926" y="53"/>
                    <a:pt x="946" y="58"/>
                  </a:cubicBezTo>
                  <a:cubicBezTo>
                    <a:pt x="965" y="63"/>
                    <a:pt x="969" y="66"/>
                    <a:pt x="969" y="75"/>
                  </a:cubicBezTo>
                  <a:cubicBezTo>
                    <a:pt x="969" y="82"/>
                    <a:pt x="962" y="86"/>
                    <a:pt x="951" y="86"/>
                  </a:cubicBezTo>
                  <a:cubicBezTo>
                    <a:pt x="941" y="86"/>
                    <a:pt x="932" y="82"/>
                    <a:pt x="924" y="76"/>
                  </a:cubicBezTo>
                  <a:cubicBezTo>
                    <a:pt x="912" y="90"/>
                    <a:pt x="912" y="90"/>
                    <a:pt x="912" y="90"/>
                  </a:cubicBezTo>
                  <a:cubicBezTo>
                    <a:pt x="921" y="98"/>
                    <a:pt x="935" y="104"/>
                    <a:pt x="952" y="104"/>
                  </a:cubicBezTo>
                  <a:cubicBezTo>
                    <a:pt x="974" y="104"/>
                    <a:pt x="993" y="93"/>
                    <a:pt x="993" y="73"/>
                  </a:cubicBezTo>
                  <a:cubicBezTo>
                    <a:pt x="993" y="55"/>
                    <a:pt x="982" y="47"/>
                    <a:pt x="962" y="41"/>
                  </a:cubicBezTo>
                  <a:cubicBezTo>
                    <a:pt x="945" y="37"/>
                    <a:pt x="941" y="34"/>
                    <a:pt x="941" y="27"/>
                  </a:cubicBezTo>
                  <a:cubicBezTo>
                    <a:pt x="941" y="21"/>
                    <a:pt x="946" y="17"/>
                    <a:pt x="956" y="17"/>
                  </a:cubicBezTo>
                  <a:cubicBezTo>
                    <a:pt x="965" y="17"/>
                    <a:pt x="973" y="20"/>
                    <a:pt x="981" y="26"/>
                  </a:cubicBezTo>
                  <a:cubicBezTo>
                    <a:pt x="990" y="11"/>
                    <a:pt x="990" y="11"/>
                    <a:pt x="990" y="11"/>
                  </a:cubicBezTo>
                  <a:moveTo>
                    <a:pt x="160" y="0"/>
                  </a:moveTo>
                  <a:cubicBezTo>
                    <a:pt x="148" y="0"/>
                    <a:pt x="138" y="6"/>
                    <a:pt x="130" y="16"/>
                  </a:cubicBezTo>
                  <a:cubicBezTo>
                    <a:pt x="128" y="2"/>
                    <a:pt x="128" y="2"/>
                    <a:pt x="128" y="2"/>
                  </a:cubicBezTo>
                  <a:cubicBezTo>
                    <a:pt x="107" y="2"/>
                    <a:pt x="107" y="2"/>
                    <a:pt x="107" y="2"/>
                  </a:cubicBezTo>
                  <a:cubicBezTo>
                    <a:pt x="107" y="102"/>
                    <a:pt x="107" y="102"/>
                    <a:pt x="107" y="102"/>
                  </a:cubicBezTo>
                  <a:cubicBezTo>
                    <a:pt x="131" y="102"/>
                    <a:pt x="131" y="102"/>
                    <a:pt x="131" y="102"/>
                  </a:cubicBezTo>
                  <a:cubicBezTo>
                    <a:pt x="131" y="33"/>
                    <a:pt x="131" y="33"/>
                    <a:pt x="131" y="33"/>
                  </a:cubicBezTo>
                  <a:cubicBezTo>
                    <a:pt x="137" y="23"/>
                    <a:pt x="144" y="18"/>
                    <a:pt x="152" y="18"/>
                  </a:cubicBezTo>
                  <a:cubicBezTo>
                    <a:pt x="160" y="18"/>
                    <a:pt x="164" y="21"/>
                    <a:pt x="164" y="34"/>
                  </a:cubicBezTo>
                  <a:cubicBezTo>
                    <a:pt x="164" y="102"/>
                    <a:pt x="164" y="102"/>
                    <a:pt x="164" y="102"/>
                  </a:cubicBezTo>
                  <a:cubicBezTo>
                    <a:pt x="188" y="102"/>
                    <a:pt x="188" y="102"/>
                    <a:pt x="188" y="102"/>
                  </a:cubicBezTo>
                  <a:cubicBezTo>
                    <a:pt x="188" y="30"/>
                    <a:pt x="188" y="30"/>
                    <a:pt x="188" y="30"/>
                  </a:cubicBezTo>
                  <a:cubicBezTo>
                    <a:pt x="188" y="11"/>
                    <a:pt x="178" y="0"/>
                    <a:pt x="160" y="0"/>
                  </a:cubicBezTo>
                  <a:moveTo>
                    <a:pt x="212" y="102"/>
                  </a:moveTo>
                  <a:cubicBezTo>
                    <a:pt x="236" y="102"/>
                    <a:pt x="236" y="102"/>
                    <a:pt x="236" y="102"/>
                  </a:cubicBezTo>
                  <a:cubicBezTo>
                    <a:pt x="236" y="2"/>
                    <a:pt x="236" y="2"/>
                    <a:pt x="236" y="2"/>
                  </a:cubicBezTo>
                  <a:cubicBezTo>
                    <a:pt x="212" y="2"/>
                    <a:pt x="212" y="2"/>
                    <a:pt x="212" y="2"/>
                  </a:cubicBezTo>
                  <a:lnTo>
                    <a:pt x="212" y="102"/>
                  </a:lnTo>
                  <a:close/>
                  <a:moveTo>
                    <a:pt x="311" y="102"/>
                  </a:moveTo>
                  <a:cubicBezTo>
                    <a:pt x="343" y="2"/>
                    <a:pt x="343" y="2"/>
                    <a:pt x="343" y="2"/>
                  </a:cubicBezTo>
                  <a:cubicBezTo>
                    <a:pt x="319" y="2"/>
                    <a:pt x="319" y="2"/>
                    <a:pt x="319" y="2"/>
                  </a:cubicBezTo>
                  <a:cubicBezTo>
                    <a:pt x="297" y="82"/>
                    <a:pt x="297" y="82"/>
                    <a:pt x="297" y="82"/>
                  </a:cubicBezTo>
                  <a:cubicBezTo>
                    <a:pt x="275" y="2"/>
                    <a:pt x="275" y="2"/>
                    <a:pt x="275" y="2"/>
                  </a:cubicBezTo>
                  <a:cubicBezTo>
                    <a:pt x="249" y="2"/>
                    <a:pt x="249" y="2"/>
                    <a:pt x="249" y="2"/>
                  </a:cubicBezTo>
                  <a:cubicBezTo>
                    <a:pt x="282" y="102"/>
                    <a:pt x="282" y="102"/>
                    <a:pt x="282" y="102"/>
                  </a:cubicBezTo>
                  <a:lnTo>
                    <a:pt x="311" y="102"/>
                  </a:lnTo>
                  <a:close/>
                  <a:moveTo>
                    <a:pt x="730" y="20"/>
                  </a:moveTo>
                  <a:cubicBezTo>
                    <a:pt x="732" y="2"/>
                    <a:pt x="732" y="2"/>
                    <a:pt x="732" y="2"/>
                  </a:cubicBezTo>
                  <a:cubicBezTo>
                    <a:pt x="655" y="2"/>
                    <a:pt x="655" y="2"/>
                    <a:pt x="655" y="2"/>
                  </a:cubicBezTo>
                  <a:cubicBezTo>
                    <a:pt x="655" y="20"/>
                    <a:pt x="655" y="20"/>
                    <a:pt x="655" y="20"/>
                  </a:cubicBezTo>
                  <a:cubicBezTo>
                    <a:pt x="681" y="20"/>
                    <a:pt x="681" y="20"/>
                    <a:pt x="681" y="20"/>
                  </a:cubicBezTo>
                  <a:cubicBezTo>
                    <a:pt x="681" y="102"/>
                    <a:pt x="681" y="102"/>
                    <a:pt x="681" y="102"/>
                  </a:cubicBezTo>
                  <a:cubicBezTo>
                    <a:pt x="705" y="102"/>
                    <a:pt x="705" y="102"/>
                    <a:pt x="705" y="102"/>
                  </a:cubicBezTo>
                  <a:cubicBezTo>
                    <a:pt x="705" y="20"/>
                    <a:pt x="705" y="20"/>
                    <a:pt x="705" y="20"/>
                  </a:cubicBezTo>
                  <a:lnTo>
                    <a:pt x="730" y="20"/>
                  </a:lnTo>
                  <a:close/>
                  <a:moveTo>
                    <a:pt x="415" y="19"/>
                  </a:moveTo>
                  <a:cubicBezTo>
                    <a:pt x="417" y="2"/>
                    <a:pt x="417" y="2"/>
                    <a:pt x="417" y="2"/>
                  </a:cubicBezTo>
                  <a:cubicBezTo>
                    <a:pt x="356" y="2"/>
                    <a:pt x="356" y="2"/>
                    <a:pt x="356" y="2"/>
                  </a:cubicBezTo>
                  <a:cubicBezTo>
                    <a:pt x="356" y="102"/>
                    <a:pt x="356" y="102"/>
                    <a:pt x="356" y="102"/>
                  </a:cubicBezTo>
                  <a:cubicBezTo>
                    <a:pt x="417" y="102"/>
                    <a:pt x="417" y="102"/>
                    <a:pt x="417" y="102"/>
                  </a:cubicBezTo>
                  <a:cubicBezTo>
                    <a:pt x="417" y="85"/>
                    <a:pt x="417" y="85"/>
                    <a:pt x="417" y="85"/>
                  </a:cubicBezTo>
                  <a:cubicBezTo>
                    <a:pt x="380" y="85"/>
                    <a:pt x="380" y="85"/>
                    <a:pt x="380" y="85"/>
                  </a:cubicBezTo>
                  <a:cubicBezTo>
                    <a:pt x="380" y="59"/>
                    <a:pt x="380" y="59"/>
                    <a:pt x="380" y="59"/>
                  </a:cubicBezTo>
                  <a:cubicBezTo>
                    <a:pt x="410" y="59"/>
                    <a:pt x="410" y="59"/>
                    <a:pt x="410" y="59"/>
                  </a:cubicBezTo>
                  <a:cubicBezTo>
                    <a:pt x="410" y="43"/>
                    <a:pt x="410" y="43"/>
                    <a:pt x="410" y="43"/>
                  </a:cubicBezTo>
                  <a:cubicBezTo>
                    <a:pt x="380" y="43"/>
                    <a:pt x="380" y="43"/>
                    <a:pt x="380" y="43"/>
                  </a:cubicBezTo>
                  <a:cubicBezTo>
                    <a:pt x="380" y="19"/>
                    <a:pt x="380" y="19"/>
                    <a:pt x="380" y="19"/>
                  </a:cubicBezTo>
                  <a:lnTo>
                    <a:pt x="415" y="19"/>
                  </a:lnTo>
                  <a:close/>
                  <a:moveTo>
                    <a:pt x="459" y="47"/>
                  </a:moveTo>
                  <a:cubicBezTo>
                    <a:pt x="459" y="18"/>
                    <a:pt x="459" y="18"/>
                    <a:pt x="459" y="18"/>
                  </a:cubicBezTo>
                  <a:cubicBezTo>
                    <a:pt x="468" y="18"/>
                    <a:pt x="468" y="18"/>
                    <a:pt x="468" y="18"/>
                  </a:cubicBezTo>
                  <a:cubicBezTo>
                    <a:pt x="480" y="18"/>
                    <a:pt x="485" y="23"/>
                    <a:pt x="485" y="32"/>
                  </a:cubicBezTo>
                  <a:cubicBezTo>
                    <a:pt x="485" y="43"/>
                    <a:pt x="480" y="47"/>
                    <a:pt x="469" y="47"/>
                  </a:cubicBezTo>
                  <a:lnTo>
                    <a:pt x="459" y="47"/>
                  </a:lnTo>
                  <a:close/>
                  <a:moveTo>
                    <a:pt x="469" y="64"/>
                  </a:moveTo>
                  <a:cubicBezTo>
                    <a:pt x="489" y="102"/>
                    <a:pt x="489" y="102"/>
                    <a:pt x="489" y="102"/>
                  </a:cubicBezTo>
                  <a:cubicBezTo>
                    <a:pt x="516" y="102"/>
                    <a:pt x="516" y="102"/>
                    <a:pt x="516" y="102"/>
                  </a:cubicBezTo>
                  <a:cubicBezTo>
                    <a:pt x="490" y="59"/>
                    <a:pt x="490" y="59"/>
                    <a:pt x="490" y="59"/>
                  </a:cubicBezTo>
                  <a:cubicBezTo>
                    <a:pt x="503" y="53"/>
                    <a:pt x="510" y="45"/>
                    <a:pt x="510" y="32"/>
                  </a:cubicBezTo>
                  <a:cubicBezTo>
                    <a:pt x="510" y="11"/>
                    <a:pt x="496" y="2"/>
                    <a:pt x="468" y="2"/>
                  </a:cubicBezTo>
                  <a:cubicBezTo>
                    <a:pt x="436" y="2"/>
                    <a:pt x="436" y="2"/>
                    <a:pt x="436" y="2"/>
                  </a:cubicBezTo>
                  <a:cubicBezTo>
                    <a:pt x="436" y="102"/>
                    <a:pt x="436" y="102"/>
                    <a:pt x="436" y="102"/>
                  </a:cubicBezTo>
                  <a:cubicBezTo>
                    <a:pt x="459" y="102"/>
                    <a:pt x="459" y="102"/>
                    <a:pt x="459" y="102"/>
                  </a:cubicBezTo>
                  <a:cubicBezTo>
                    <a:pt x="459" y="64"/>
                    <a:pt x="459" y="64"/>
                    <a:pt x="459" y="64"/>
                  </a:cubicBezTo>
                  <a:lnTo>
                    <a:pt x="469" y="64"/>
                  </a:lnTo>
                  <a:close/>
                  <a:moveTo>
                    <a:pt x="907" y="20"/>
                  </a:moveTo>
                  <a:cubicBezTo>
                    <a:pt x="910" y="2"/>
                    <a:pt x="910" y="2"/>
                    <a:pt x="910" y="2"/>
                  </a:cubicBezTo>
                  <a:cubicBezTo>
                    <a:pt x="833" y="2"/>
                    <a:pt x="833" y="2"/>
                    <a:pt x="833" y="2"/>
                  </a:cubicBezTo>
                  <a:cubicBezTo>
                    <a:pt x="833" y="20"/>
                    <a:pt x="833" y="20"/>
                    <a:pt x="833" y="20"/>
                  </a:cubicBezTo>
                  <a:cubicBezTo>
                    <a:pt x="859" y="20"/>
                    <a:pt x="859" y="20"/>
                    <a:pt x="859" y="20"/>
                  </a:cubicBezTo>
                  <a:cubicBezTo>
                    <a:pt x="859" y="102"/>
                    <a:pt x="859" y="102"/>
                    <a:pt x="859" y="102"/>
                  </a:cubicBezTo>
                  <a:cubicBezTo>
                    <a:pt x="883" y="102"/>
                    <a:pt x="883" y="102"/>
                    <a:pt x="883" y="102"/>
                  </a:cubicBezTo>
                  <a:cubicBezTo>
                    <a:pt x="883" y="20"/>
                    <a:pt x="883" y="20"/>
                    <a:pt x="883" y="20"/>
                  </a:cubicBezTo>
                  <a:lnTo>
                    <a:pt x="907" y="20"/>
                  </a:lnTo>
                  <a:close/>
                  <a:moveTo>
                    <a:pt x="792" y="63"/>
                  </a:moveTo>
                  <a:cubicBezTo>
                    <a:pt x="771" y="63"/>
                    <a:pt x="771" y="63"/>
                    <a:pt x="771" y="63"/>
                  </a:cubicBezTo>
                  <a:cubicBezTo>
                    <a:pt x="781" y="19"/>
                    <a:pt x="781" y="19"/>
                    <a:pt x="781" y="19"/>
                  </a:cubicBezTo>
                  <a:lnTo>
                    <a:pt x="792" y="63"/>
                  </a:lnTo>
                  <a:close/>
                  <a:moveTo>
                    <a:pt x="796" y="80"/>
                  </a:moveTo>
                  <a:cubicBezTo>
                    <a:pt x="801" y="102"/>
                    <a:pt x="801" y="102"/>
                    <a:pt x="801" y="102"/>
                  </a:cubicBezTo>
                  <a:cubicBezTo>
                    <a:pt x="826" y="102"/>
                    <a:pt x="826" y="102"/>
                    <a:pt x="826" y="102"/>
                  </a:cubicBezTo>
                  <a:cubicBezTo>
                    <a:pt x="796" y="2"/>
                    <a:pt x="796" y="2"/>
                    <a:pt x="796" y="2"/>
                  </a:cubicBezTo>
                  <a:cubicBezTo>
                    <a:pt x="767" y="2"/>
                    <a:pt x="767" y="2"/>
                    <a:pt x="767" y="2"/>
                  </a:cubicBezTo>
                  <a:cubicBezTo>
                    <a:pt x="737" y="102"/>
                    <a:pt x="737" y="102"/>
                    <a:pt x="737" y="102"/>
                  </a:cubicBezTo>
                  <a:cubicBezTo>
                    <a:pt x="762" y="102"/>
                    <a:pt x="762" y="102"/>
                    <a:pt x="762" y="102"/>
                  </a:cubicBezTo>
                  <a:cubicBezTo>
                    <a:pt x="767" y="80"/>
                    <a:pt x="767" y="80"/>
                    <a:pt x="767" y="80"/>
                  </a:cubicBezTo>
                  <a:lnTo>
                    <a:pt x="796" y="80"/>
                  </a:lnTo>
                  <a:close/>
                  <a:moveTo>
                    <a:pt x="740" y="2"/>
                  </a:moveTo>
                  <a:cubicBezTo>
                    <a:pt x="740" y="20"/>
                    <a:pt x="740" y="20"/>
                    <a:pt x="740" y="20"/>
                  </a:cubicBezTo>
                  <a:cubicBezTo>
                    <a:pt x="754" y="20"/>
                    <a:pt x="754" y="20"/>
                    <a:pt x="754" y="20"/>
                  </a:cubicBezTo>
                  <a:cubicBezTo>
                    <a:pt x="757" y="2"/>
                    <a:pt x="757" y="2"/>
                    <a:pt x="757" y="2"/>
                  </a:cubicBezTo>
                  <a:lnTo>
                    <a:pt x="740" y="2"/>
                  </a:lnTo>
                  <a:close/>
                  <a:moveTo>
                    <a:pt x="809" y="2"/>
                  </a:moveTo>
                  <a:cubicBezTo>
                    <a:pt x="809" y="20"/>
                    <a:pt x="809" y="20"/>
                    <a:pt x="809" y="20"/>
                  </a:cubicBezTo>
                  <a:cubicBezTo>
                    <a:pt x="824" y="20"/>
                    <a:pt x="824" y="20"/>
                    <a:pt x="824" y="20"/>
                  </a:cubicBezTo>
                  <a:cubicBezTo>
                    <a:pt x="826" y="2"/>
                    <a:pt x="826" y="2"/>
                    <a:pt x="826" y="2"/>
                  </a:cubicBezTo>
                  <a:lnTo>
                    <a:pt x="809" y="2"/>
                  </a:lnTo>
                  <a:close/>
                  <a:moveTo>
                    <a:pt x="283" y="237"/>
                  </a:moveTo>
                  <a:cubicBezTo>
                    <a:pt x="307" y="237"/>
                    <a:pt x="307" y="237"/>
                    <a:pt x="307" y="237"/>
                  </a:cubicBezTo>
                  <a:cubicBezTo>
                    <a:pt x="307" y="164"/>
                    <a:pt x="307" y="164"/>
                    <a:pt x="307" y="164"/>
                  </a:cubicBezTo>
                  <a:cubicBezTo>
                    <a:pt x="307" y="146"/>
                    <a:pt x="298" y="135"/>
                    <a:pt x="280" y="135"/>
                  </a:cubicBezTo>
                  <a:cubicBezTo>
                    <a:pt x="268" y="135"/>
                    <a:pt x="257" y="140"/>
                    <a:pt x="249" y="150"/>
                  </a:cubicBezTo>
                  <a:cubicBezTo>
                    <a:pt x="247" y="137"/>
                    <a:pt x="247" y="137"/>
                    <a:pt x="247" y="137"/>
                  </a:cubicBezTo>
                  <a:cubicBezTo>
                    <a:pt x="226" y="137"/>
                    <a:pt x="226" y="137"/>
                    <a:pt x="226" y="137"/>
                  </a:cubicBezTo>
                  <a:cubicBezTo>
                    <a:pt x="226" y="237"/>
                    <a:pt x="226" y="237"/>
                    <a:pt x="226" y="237"/>
                  </a:cubicBezTo>
                  <a:cubicBezTo>
                    <a:pt x="250" y="237"/>
                    <a:pt x="250" y="237"/>
                    <a:pt x="250" y="237"/>
                  </a:cubicBezTo>
                  <a:cubicBezTo>
                    <a:pt x="250" y="167"/>
                    <a:pt x="250" y="167"/>
                    <a:pt x="250" y="167"/>
                  </a:cubicBezTo>
                  <a:cubicBezTo>
                    <a:pt x="256" y="159"/>
                    <a:pt x="262" y="153"/>
                    <a:pt x="271" y="153"/>
                  </a:cubicBezTo>
                  <a:cubicBezTo>
                    <a:pt x="279" y="153"/>
                    <a:pt x="283" y="157"/>
                    <a:pt x="283" y="167"/>
                  </a:cubicBezTo>
                  <a:lnTo>
                    <a:pt x="283" y="237"/>
                  </a:lnTo>
                  <a:close/>
                  <a:moveTo>
                    <a:pt x="609" y="237"/>
                  </a:moveTo>
                  <a:cubicBezTo>
                    <a:pt x="609" y="166"/>
                    <a:pt x="609" y="166"/>
                    <a:pt x="609" y="166"/>
                  </a:cubicBezTo>
                  <a:cubicBezTo>
                    <a:pt x="614" y="159"/>
                    <a:pt x="621" y="153"/>
                    <a:pt x="628" y="153"/>
                  </a:cubicBezTo>
                  <a:cubicBezTo>
                    <a:pt x="635" y="153"/>
                    <a:pt x="639" y="157"/>
                    <a:pt x="639" y="167"/>
                  </a:cubicBezTo>
                  <a:cubicBezTo>
                    <a:pt x="639" y="237"/>
                    <a:pt x="639" y="237"/>
                    <a:pt x="639" y="237"/>
                  </a:cubicBezTo>
                  <a:cubicBezTo>
                    <a:pt x="663" y="237"/>
                    <a:pt x="663" y="237"/>
                    <a:pt x="663" y="237"/>
                  </a:cubicBezTo>
                  <a:cubicBezTo>
                    <a:pt x="663" y="166"/>
                    <a:pt x="663" y="166"/>
                    <a:pt x="663" y="166"/>
                  </a:cubicBezTo>
                  <a:cubicBezTo>
                    <a:pt x="668" y="159"/>
                    <a:pt x="674" y="153"/>
                    <a:pt x="682" y="153"/>
                  </a:cubicBezTo>
                  <a:cubicBezTo>
                    <a:pt x="689" y="153"/>
                    <a:pt x="692" y="157"/>
                    <a:pt x="692" y="167"/>
                  </a:cubicBezTo>
                  <a:cubicBezTo>
                    <a:pt x="692" y="237"/>
                    <a:pt x="692" y="237"/>
                    <a:pt x="692" y="237"/>
                  </a:cubicBezTo>
                  <a:cubicBezTo>
                    <a:pt x="716" y="237"/>
                    <a:pt x="716" y="237"/>
                    <a:pt x="716" y="237"/>
                  </a:cubicBezTo>
                  <a:cubicBezTo>
                    <a:pt x="716" y="164"/>
                    <a:pt x="716" y="164"/>
                    <a:pt x="716" y="164"/>
                  </a:cubicBezTo>
                  <a:cubicBezTo>
                    <a:pt x="716" y="146"/>
                    <a:pt x="708" y="135"/>
                    <a:pt x="690" y="135"/>
                  </a:cubicBezTo>
                  <a:cubicBezTo>
                    <a:pt x="680" y="135"/>
                    <a:pt x="669" y="140"/>
                    <a:pt x="660" y="150"/>
                  </a:cubicBezTo>
                  <a:cubicBezTo>
                    <a:pt x="657" y="140"/>
                    <a:pt x="649" y="135"/>
                    <a:pt x="636" y="135"/>
                  </a:cubicBezTo>
                  <a:cubicBezTo>
                    <a:pt x="626" y="135"/>
                    <a:pt x="616" y="140"/>
                    <a:pt x="607" y="150"/>
                  </a:cubicBezTo>
                  <a:cubicBezTo>
                    <a:pt x="606" y="137"/>
                    <a:pt x="606" y="137"/>
                    <a:pt x="606" y="137"/>
                  </a:cubicBezTo>
                  <a:cubicBezTo>
                    <a:pt x="585" y="137"/>
                    <a:pt x="585" y="137"/>
                    <a:pt x="585" y="137"/>
                  </a:cubicBezTo>
                  <a:cubicBezTo>
                    <a:pt x="585" y="237"/>
                    <a:pt x="585" y="237"/>
                    <a:pt x="585" y="237"/>
                  </a:cubicBezTo>
                  <a:lnTo>
                    <a:pt x="609" y="237"/>
                  </a:lnTo>
                  <a:close/>
                  <a:moveTo>
                    <a:pt x="331" y="237"/>
                  </a:moveTo>
                  <a:cubicBezTo>
                    <a:pt x="355" y="237"/>
                    <a:pt x="355" y="237"/>
                    <a:pt x="355" y="237"/>
                  </a:cubicBezTo>
                  <a:cubicBezTo>
                    <a:pt x="355" y="137"/>
                    <a:pt x="355" y="137"/>
                    <a:pt x="355" y="137"/>
                  </a:cubicBezTo>
                  <a:cubicBezTo>
                    <a:pt x="331" y="137"/>
                    <a:pt x="331" y="137"/>
                    <a:pt x="331" y="137"/>
                  </a:cubicBezTo>
                  <a:lnTo>
                    <a:pt x="331" y="237"/>
                  </a:lnTo>
                  <a:close/>
                  <a:moveTo>
                    <a:pt x="0" y="237"/>
                  </a:moveTo>
                  <a:cubicBezTo>
                    <a:pt x="24" y="237"/>
                    <a:pt x="24" y="237"/>
                    <a:pt x="24" y="237"/>
                  </a:cubicBezTo>
                  <a:cubicBezTo>
                    <a:pt x="24" y="137"/>
                    <a:pt x="24" y="137"/>
                    <a:pt x="24" y="137"/>
                  </a:cubicBezTo>
                  <a:cubicBezTo>
                    <a:pt x="0" y="137"/>
                    <a:pt x="0" y="137"/>
                    <a:pt x="0" y="137"/>
                  </a:cubicBezTo>
                  <a:lnTo>
                    <a:pt x="0" y="237"/>
                  </a:lnTo>
                  <a:close/>
                  <a:moveTo>
                    <a:pt x="84" y="137"/>
                  </a:moveTo>
                  <a:cubicBezTo>
                    <a:pt x="59" y="137"/>
                    <a:pt x="59" y="137"/>
                    <a:pt x="59" y="137"/>
                  </a:cubicBezTo>
                  <a:cubicBezTo>
                    <a:pt x="25" y="182"/>
                    <a:pt x="25" y="182"/>
                    <a:pt x="25" y="182"/>
                  </a:cubicBezTo>
                  <a:cubicBezTo>
                    <a:pt x="59" y="237"/>
                    <a:pt x="59" y="237"/>
                    <a:pt x="59" y="237"/>
                  </a:cubicBezTo>
                  <a:cubicBezTo>
                    <a:pt x="86" y="237"/>
                    <a:pt x="86" y="237"/>
                    <a:pt x="86" y="237"/>
                  </a:cubicBezTo>
                  <a:cubicBezTo>
                    <a:pt x="50" y="181"/>
                    <a:pt x="50" y="181"/>
                    <a:pt x="50" y="181"/>
                  </a:cubicBezTo>
                  <a:lnTo>
                    <a:pt x="84" y="137"/>
                  </a:lnTo>
                  <a:close/>
                  <a:moveTo>
                    <a:pt x="125" y="217"/>
                  </a:moveTo>
                  <a:cubicBezTo>
                    <a:pt x="125" y="137"/>
                    <a:pt x="125" y="137"/>
                    <a:pt x="125" y="137"/>
                  </a:cubicBezTo>
                  <a:cubicBezTo>
                    <a:pt x="101" y="137"/>
                    <a:pt x="101" y="137"/>
                    <a:pt x="101" y="137"/>
                  </a:cubicBezTo>
                  <a:cubicBezTo>
                    <a:pt x="101" y="237"/>
                    <a:pt x="101" y="237"/>
                    <a:pt x="101" y="237"/>
                  </a:cubicBezTo>
                  <a:cubicBezTo>
                    <a:pt x="155" y="237"/>
                    <a:pt x="155" y="237"/>
                    <a:pt x="155" y="237"/>
                  </a:cubicBezTo>
                  <a:cubicBezTo>
                    <a:pt x="159" y="217"/>
                    <a:pt x="159" y="217"/>
                    <a:pt x="159" y="217"/>
                  </a:cubicBezTo>
                  <a:lnTo>
                    <a:pt x="125" y="217"/>
                  </a:lnTo>
                  <a:close/>
                  <a:moveTo>
                    <a:pt x="177" y="237"/>
                  </a:moveTo>
                  <a:cubicBezTo>
                    <a:pt x="201" y="237"/>
                    <a:pt x="201" y="237"/>
                    <a:pt x="201" y="237"/>
                  </a:cubicBezTo>
                  <a:cubicBezTo>
                    <a:pt x="201" y="137"/>
                    <a:pt x="201" y="137"/>
                    <a:pt x="201" y="137"/>
                  </a:cubicBezTo>
                  <a:cubicBezTo>
                    <a:pt x="177" y="137"/>
                    <a:pt x="177" y="137"/>
                    <a:pt x="177" y="137"/>
                  </a:cubicBezTo>
                  <a:lnTo>
                    <a:pt x="177" y="237"/>
                  </a:lnTo>
                  <a:close/>
                  <a:moveTo>
                    <a:pt x="380" y="237"/>
                  </a:moveTo>
                  <a:cubicBezTo>
                    <a:pt x="404" y="237"/>
                    <a:pt x="404" y="237"/>
                    <a:pt x="404" y="237"/>
                  </a:cubicBezTo>
                  <a:cubicBezTo>
                    <a:pt x="404" y="137"/>
                    <a:pt x="404" y="137"/>
                    <a:pt x="404" y="137"/>
                  </a:cubicBezTo>
                  <a:cubicBezTo>
                    <a:pt x="380" y="137"/>
                    <a:pt x="380" y="137"/>
                    <a:pt x="380" y="137"/>
                  </a:cubicBezTo>
                  <a:lnTo>
                    <a:pt x="380" y="237"/>
                  </a:lnTo>
                  <a:close/>
                  <a:moveTo>
                    <a:pt x="464" y="137"/>
                  </a:moveTo>
                  <a:cubicBezTo>
                    <a:pt x="439" y="137"/>
                    <a:pt x="439" y="137"/>
                    <a:pt x="439" y="137"/>
                  </a:cubicBezTo>
                  <a:cubicBezTo>
                    <a:pt x="405" y="182"/>
                    <a:pt x="405" y="182"/>
                    <a:pt x="405" y="182"/>
                  </a:cubicBezTo>
                  <a:cubicBezTo>
                    <a:pt x="439" y="237"/>
                    <a:pt x="439" y="237"/>
                    <a:pt x="439" y="237"/>
                  </a:cubicBezTo>
                  <a:cubicBezTo>
                    <a:pt x="467" y="237"/>
                    <a:pt x="467" y="237"/>
                    <a:pt x="467" y="237"/>
                  </a:cubicBezTo>
                  <a:cubicBezTo>
                    <a:pt x="430" y="181"/>
                    <a:pt x="430" y="181"/>
                    <a:pt x="430" y="181"/>
                  </a:cubicBezTo>
                  <a:lnTo>
                    <a:pt x="464" y="137"/>
                  </a:lnTo>
                  <a:close/>
                  <a:moveTo>
                    <a:pt x="538" y="137"/>
                  </a:moveTo>
                  <a:cubicBezTo>
                    <a:pt x="538" y="192"/>
                    <a:pt x="538" y="192"/>
                    <a:pt x="538" y="192"/>
                  </a:cubicBezTo>
                  <a:cubicBezTo>
                    <a:pt x="538" y="211"/>
                    <a:pt x="535" y="220"/>
                    <a:pt x="519" y="220"/>
                  </a:cubicBezTo>
                  <a:cubicBezTo>
                    <a:pt x="504" y="220"/>
                    <a:pt x="501" y="211"/>
                    <a:pt x="501" y="192"/>
                  </a:cubicBezTo>
                  <a:cubicBezTo>
                    <a:pt x="501" y="137"/>
                    <a:pt x="501" y="137"/>
                    <a:pt x="501" y="137"/>
                  </a:cubicBezTo>
                  <a:cubicBezTo>
                    <a:pt x="477" y="137"/>
                    <a:pt x="477" y="137"/>
                    <a:pt x="477" y="137"/>
                  </a:cubicBezTo>
                  <a:cubicBezTo>
                    <a:pt x="477" y="193"/>
                    <a:pt x="477" y="193"/>
                    <a:pt x="477" y="193"/>
                  </a:cubicBezTo>
                  <a:cubicBezTo>
                    <a:pt x="477" y="220"/>
                    <a:pt x="489" y="239"/>
                    <a:pt x="519" y="239"/>
                  </a:cubicBezTo>
                  <a:cubicBezTo>
                    <a:pt x="550" y="239"/>
                    <a:pt x="562" y="220"/>
                    <a:pt x="562" y="193"/>
                  </a:cubicBezTo>
                  <a:cubicBezTo>
                    <a:pt x="562" y="137"/>
                    <a:pt x="562" y="137"/>
                    <a:pt x="562" y="137"/>
                  </a:cubicBezTo>
                  <a:lnTo>
                    <a:pt x="538" y="137"/>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5" name="Freeform 32"/>
            <p:cNvSpPr>
              <a:spLocks/>
            </p:cNvSpPr>
            <p:nvPr userDrawn="1"/>
          </p:nvSpPr>
          <p:spPr bwMode="auto">
            <a:xfrm>
              <a:off x="425" y="740"/>
              <a:ext cx="425" cy="567"/>
            </a:xfrm>
            <a:custGeom>
              <a:avLst/>
              <a:gdLst>
                <a:gd name="T0" fmla="*/ 0 w 425"/>
                <a:gd name="T1" fmla="*/ 567 h 567"/>
                <a:gd name="T2" fmla="*/ 0 w 425"/>
                <a:gd name="T3" fmla="*/ 247 h 567"/>
                <a:gd name="T4" fmla="*/ 425 w 425"/>
                <a:gd name="T5" fmla="*/ 0 h 567"/>
                <a:gd name="T6" fmla="*/ 425 w 425"/>
                <a:gd name="T7" fmla="*/ 320 h 567"/>
                <a:gd name="T8" fmla="*/ 0 w 425"/>
                <a:gd name="T9" fmla="*/ 567 h 567"/>
              </a:gdLst>
              <a:ahLst/>
              <a:cxnLst>
                <a:cxn ang="0">
                  <a:pos x="T0" y="T1"/>
                </a:cxn>
                <a:cxn ang="0">
                  <a:pos x="T2" y="T3"/>
                </a:cxn>
                <a:cxn ang="0">
                  <a:pos x="T4" y="T5"/>
                </a:cxn>
                <a:cxn ang="0">
                  <a:pos x="T6" y="T7"/>
                </a:cxn>
                <a:cxn ang="0">
                  <a:pos x="T8" y="T9"/>
                </a:cxn>
              </a:cxnLst>
              <a:rect l="0" t="0" r="r" b="b"/>
              <a:pathLst>
                <a:path w="425" h="567">
                  <a:moveTo>
                    <a:pt x="0" y="567"/>
                  </a:moveTo>
                  <a:lnTo>
                    <a:pt x="0" y="247"/>
                  </a:lnTo>
                  <a:lnTo>
                    <a:pt x="425" y="0"/>
                  </a:lnTo>
                  <a:lnTo>
                    <a:pt x="425" y="320"/>
                  </a:lnTo>
                  <a:lnTo>
                    <a:pt x="0" y="567"/>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6" name="Freeform 33"/>
            <p:cNvSpPr>
              <a:spLocks/>
            </p:cNvSpPr>
            <p:nvPr userDrawn="1"/>
          </p:nvSpPr>
          <p:spPr bwMode="auto">
            <a:xfrm>
              <a:off x="0" y="740"/>
              <a:ext cx="425" cy="567"/>
            </a:xfrm>
            <a:custGeom>
              <a:avLst/>
              <a:gdLst>
                <a:gd name="T0" fmla="*/ 0 w 425"/>
                <a:gd name="T1" fmla="*/ 0 h 567"/>
                <a:gd name="T2" fmla="*/ 0 w 425"/>
                <a:gd name="T3" fmla="*/ 320 h 567"/>
                <a:gd name="T4" fmla="*/ 425 w 425"/>
                <a:gd name="T5" fmla="*/ 567 h 567"/>
                <a:gd name="T6" fmla="*/ 425 w 425"/>
                <a:gd name="T7" fmla="*/ 247 h 567"/>
                <a:gd name="T8" fmla="*/ 0 w 425"/>
                <a:gd name="T9" fmla="*/ 0 h 567"/>
              </a:gdLst>
              <a:ahLst/>
              <a:cxnLst>
                <a:cxn ang="0">
                  <a:pos x="T0" y="T1"/>
                </a:cxn>
                <a:cxn ang="0">
                  <a:pos x="T2" y="T3"/>
                </a:cxn>
                <a:cxn ang="0">
                  <a:pos x="T4" y="T5"/>
                </a:cxn>
                <a:cxn ang="0">
                  <a:pos x="T6" y="T7"/>
                </a:cxn>
                <a:cxn ang="0">
                  <a:pos x="T8" y="T9"/>
                </a:cxn>
              </a:cxnLst>
              <a:rect l="0" t="0" r="r" b="b"/>
              <a:pathLst>
                <a:path w="425" h="567">
                  <a:moveTo>
                    <a:pt x="0" y="0"/>
                  </a:moveTo>
                  <a:lnTo>
                    <a:pt x="0" y="320"/>
                  </a:lnTo>
                  <a:lnTo>
                    <a:pt x="425" y="567"/>
                  </a:lnTo>
                  <a:lnTo>
                    <a:pt x="425" y="247"/>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7" name="Freeform 34"/>
            <p:cNvSpPr>
              <a:spLocks/>
            </p:cNvSpPr>
            <p:nvPr userDrawn="1"/>
          </p:nvSpPr>
          <p:spPr bwMode="auto">
            <a:xfrm>
              <a:off x="0" y="1144"/>
              <a:ext cx="425" cy="404"/>
            </a:xfrm>
            <a:custGeom>
              <a:avLst/>
              <a:gdLst>
                <a:gd name="T0" fmla="*/ 0 w 425"/>
                <a:gd name="T1" fmla="*/ 404 h 404"/>
                <a:gd name="T2" fmla="*/ 0 w 425"/>
                <a:gd name="T3" fmla="*/ 84 h 404"/>
                <a:gd name="T4" fmla="*/ 147 w 425"/>
                <a:gd name="T5" fmla="*/ 0 h 404"/>
                <a:gd name="T6" fmla="*/ 425 w 425"/>
                <a:gd name="T7" fmla="*/ 163 h 404"/>
                <a:gd name="T8" fmla="*/ 0 w 425"/>
                <a:gd name="T9" fmla="*/ 404 h 404"/>
              </a:gdLst>
              <a:ahLst/>
              <a:cxnLst>
                <a:cxn ang="0">
                  <a:pos x="T0" y="T1"/>
                </a:cxn>
                <a:cxn ang="0">
                  <a:pos x="T2" y="T3"/>
                </a:cxn>
                <a:cxn ang="0">
                  <a:pos x="T4" y="T5"/>
                </a:cxn>
                <a:cxn ang="0">
                  <a:pos x="T6" y="T7"/>
                </a:cxn>
                <a:cxn ang="0">
                  <a:pos x="T8" y="T9"/>
                </a:cxn>
              </a:cxnLst>
              <a:rect l="0" t="0" r="r" b="b"/>
              <a:pathLst>
                <a:path w="425" h="404">
                  <a:moveTo>
                    <a:pt x="0" y="404"/>
                  </a:moveTo>
                  <a:lnTo>
                    <a:pt x="0" y="84"/>
                  </a:lnTo>
                  <a:lnTo>
                    <a:pt x="147" y="0"/>
                  </a:lnTo>
                  <a:lnTo>
                    <a:pt x="425" y="163"/>
                  </a:lnTo>
                  <a:lnTo>
                    <a:pt x="0" y="404"/>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sp>
        <p:nvSpPr>
          <p:cNvPr id="48" name="Rechteck 47"/>
          <p:cNvSpPr/>
          <p:nvPr userDrawn="1"/>
        </p:nvSpPr>
        <p:spPr>
          <a:xfrm>
            <a:off x="-7268" y="4581128"/>
            <a:ext cx="9151267" cy="2276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sz="1800">
              <a:solidFill>
                <a:srgbClr val="FFFFFF"/>
              </a:solidFill>
            </a:endParaRPr>
          </a:p>
        </p:txBody>
      </p:sp>
      <p:sp>
        <p:nvSpPr>
          <p:cNvPr id="49" name="Textplatzhalter 47"/>
          <p:cNvSpPr>
            <a:spLocks noGrp="1"/>
          </p:cNvSpPr>
          <p:nvPr>
            <p:ph type="body" sz="quarter" idx="12" hasCustomPrompt="1"/>
          </p:nvPr>
        </p:nvSpPr>
        <p:spPr>
          <a:xfrm>
            <a:off x="3131840" y="492106"/>
            <a:ext cx="5760640" cy="288032"/>
          </a:xfrm>
        </p:spPr>
        <p:txBody>
          <a:bodyPr>
            <a:normAutofit/>
          </a:bodyPr>
          <a:lstStyle>
            <a:lvl1pPr>
              <a:lnSpc>
                <a:spcPct val="100000"/>
              </a:lnSpc>
              <a:spcBef>
                <a:spcPts val="0"/>
              </a:spcBef>
              <a:defRPr sz="1400">
                <a:solidFill>
                  <a:schemeClr val="accent1"/>
                </a:solidFill>
              </a:defRPr>
            </a:lvl1pPr>
          </a:lstStyle>
          <a:p>
            <a:pPr lvl="0"/>
            <a:r>
              <a:rPr lang="de-DE" dirty="0" smtClean="0"/>
              <a:t>Klinikname</a:t>
            </a:r>
          </a:p>
        </p:txBody>
      </p:sp>
      <p:sp>
        <p:nvSpPr>
          <p:cNvPr id="50" name="Textplatzhalter 47"/>
          <p:cNvSpPr>
            <a:spLocks noGrp="1"/>
          </p:cNvSpPr>
          <p:nvPr>
            <p:ph type="body" sz="quarter" idx="13" hasCustomPrompt="1"/>
          </p:nvPr>
        </p:nvSpPr>
        <p:spPr>
          <a:xfrm>
            <a:off x="3131840" y="780138"/>
            <a:ext cx="5760640" cy="288032"/>
          </a:xfrm>
        </p:spPr>
        <p:txBody>
          <a:bodyPr>
            <a:normAutofit/>
          </a:bodyPr>
          <a:lstStyle>
            <a:lvl1pPr>
              <a:lnSpc>
                <a:spcPct val="100000"/>
              </a:lnSpc>
              <a:spcBef>
                <a:spcPts val="0"/>
              </a:spcBef>
              <a:defRPr sz="1400" b="0">
                <a:solidFill>
                  <a:schemeClr val="accent1"/>
                </a:solidFill>
              </a:defRPr>
            </a:lvl1pPr>
          </a:lstStyle>
          <a:p>
            <a:pPr lvl="0"/>
            <a:r>
              <a:rPr lang="de-DE" dirty="0" smtClean="0"/>
              <a:t>Abteilung</a:t>
            </a:r>
          </a:p>
        </p:txBody>
      </p:sp>
      <p:sp>
        <p:nvSpPr>
          <p:cNvPr id="51" name="Title 1"/>
          <p:cNvSpPr>
            <a:spLocks noGrp="1"/>
          </p:cNvSpPr>
          <p:nvPr>
            <p:ph type="ctrTitle"/>
          </p:nvPr>
        </p:nvSpPr>
        <p:spPr>
          <a:xfrm>
            <a:off x="237206" y="4869160"/>
            <a:ext cx="8655273" cy="792088"/>
          </a:xfrm>
        </p:spPr>
        <p:txBody>
          <a:bodyPr bIns="9144" anchor="ctr" anchorCtr="0"/>
          <a:lstStyle>
            <a:lvl1pPr>
              <a:defRPr sz="3200">
                <a:solidFill>
                  <a:schemeClr val="accent1"/>
                </a:solidFill>
              </a:defRPr>
            </a:lvl1pPr>
          </a:lstStyle>
          <a:p>
            <a:r>
              <a:rPr lang="de-DE" dirty="0" smtClean="0"/>
              <a:t>Titelmasterformat durch Klicken bearbeiten</a:t>
            </a:r>
            <a:endParaRPr lang="en-US" dirty="0"/>
          </a:p>
        </p:txBody>
      </p:sp>
      <p:sp>
        <p:nvSpPr>
          <p:cNvPr id="52" name="Subtitle 2"/>
          <p:cNvSpPr>
            <a:spLocks noGrp="1"/>
          </p:cNvSpPr>
          <p:nvPr>
            <p:ph type="subTitle" idx="1"/>
          </p:nvPr>
        </p:nvSpPr>
        <p:spPr>
          <a:xfrm>
            <a:off x="237207" y="5741674"/>
            <a:ext cx="8655273" cy="567646"/>
          </a:xfrm>
        </p:spPr>
        <p:txBody>
          <a:bodyPr tIns="9144">
            <a:normAutofit/>
          </a:bodyPr>
          <a:lstStyle>
            <a:lvl1pPr marL="0" indent="0" algn="l">
              <a:buNone/>
              <a:defRPr kumimoji="0" lang="en-US" sz="2400" b="0" i="0" u="none" strike="noStrike" kern="1200" cap="none" spc="0" normalizeH="0" baseline="0" noProof="0" dirty="0" smtClean="0">
                <a:ln>
                  <a:noFill/>
                </a:ln>
                <a:solidFill>
                  <a:schemeClr val="accent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de-DE" dirty="0" smtClean="0"/>
              <a:t>Formatvorlage des Untertitelmasters durch Klicken bearbeiten</a:t>
            </a:r>
            <a:endParaRPr lang="en-US" dirty="0"/>
          </a:p>
        </p:txBody>
      </p:sp>
      <p:sp>
        <p:nvSpPr>
          <p:cNvPr id="53" name="Textplatzhalter 47"/>
          <p:cNvSpPr>
            <a:spLocks noGrp="1"/>
          </p:cNvSpPr>
          <p:nvPr>
            <p:ph type="body" sz="quarter" idx="14" hasCustomPrompt="1"/>
          </p:nvPr>
        </p:nvSpPr>
        <p:spPr>
          <a:xfrm>
            <a:off x="238912" y="6453188"/>
            <a:ext cx="5760640" cy="288032"/>
          </a:xfrm>
        </p:spPr>
        <p:txBody>
          <a:bodyPr>
            <a:normAutofit/>
          </a:bodyPr>
          <a:lstStyle>
            <a:lvl1pPr>
              <a:lnSpc>
                <a:spcPct val="100000"/>
              </a:lnSpc>
              <a:spcBef>
                <a:spcPts val="0"/>
              </a:spcBef>
              <a:defRPr sz="1400" b="0">
                <a:solidFill>
                  <a:schemeClr val="tx2"/>
                </a:solidFill>
              </a:defRPr>
            </a:lvl1pPr>
          </a:lstStyle>
          <a:p>
            <a:pPr lvl="0"/>
            <a:r>
              <a:rPr lang="de-DE" dirty="0" smtClean="0"/>
              <a:t>Ort | Datum | Vortragender</a:t>
            </a:r>
          </a:p>
        </p:txBody>
      </p:sp>
    </p:spTree>
    <p:extLst>
      <p:ext uri="{BB962C8B-B14F-4D97-AF65-F5344CB8AC3E}">
        <p14:creationId xmlns:p14="http://schemas.microsoft.com/office/powerpoint/2010/main" val="4170431880"/>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88" y="980728"/>
            <a:ext cx="8659992" cy="90868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232488" y="2075636"/>
            <a:ext cx="8659992" cy="4233684"/>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232489" y="6453188"/>
            <a:ext cx="2179272" cy="216172"/>
          </a:xfrm>
          <a:prstGeom prst="rect">
            <a:avLst/>
          </a:prstGeom>
        </p:spPr>
        <p:txBody>
          <a:bodyPr vert="horz" lIns="91440" tIns="45720" rIns="91440" bIns="45720" rtlCol="0" anchor="ctr"/>
          <a:lstStyle>
            <a:lvl1pPr algn="l">
              <a:defRPr sz="1000">
                <a:solidFill>
                  <a:schemeClr val="tx1"/>
                </a:solidFill>
              </a:defRPr>
            </a:lvl1pPr>
          </a:lstStyle>
          <a:p>
            <a:pPr fontAlgn="auto">
              <a:spcBef>
                <a:spcPts val="0"/>
              </a:spcBef>
              <a:spcAft>
                <a:spcPts val="0"/>
              </a:spcAft>
            </a:pPr>
            <a:fld id="{5001C776-EFD8-4A78-A5CB-351836A73578}" type="datetimeFigureOut">
              <a:rPr lang="de-DE" smtClean="0">
                <a:solidFill>
                  <a:srgbClr val="000000"/>
                </a:solidFill>
                <a:latin typeface="Franklin Gothic Book"/>
                <a:ea typeface="+mn-ea"/>
              </a:rPr>
              <a:pPr fontAlgn="auto">
                <a:spcBef>
                  <a:spcPts val="0"/>
                </a:spcBef>
                <a:spcAft>
                  <a:spcPts val="0"/>
                </a:spcAft>
              </a:pPr>
              <a:t>13.04.2017</a:t>
            </a:fld>
            <a:endParaRPr lang="de-DE" dirty="0">
              <a:solidFill>
                <a:srgbClr val="000000"/>
              </a:solidFill>
              <a:latin typeface="Franklin Gothic Book"/>
              <a:ea typeface="+mn-ea"/>
            </a:endParaRPr>
          </a:p>
        </p:txBody>
      </p:sp>
      <p:sp>
        <p:nvSpPr>
          <p:cNvPr id="5" name="Footer Placeholder 4"/>
          <p:cNvSpPr>
            <a:spLocks noGrp="1"/>
          </p:cNvSpPr>
          <p:nvPr>
            <p:ph type="ftr" sz="quarter" idx="3"/>
          </p:nvPr>
        </p:nvSpPr>
        <p:spPr>
          <a:xfrm>
            <a:off x="2555776" y="6453188"/>
            <a:ext cx="5616624" cy="404812"/>
          </a:xfrm>
          <a:prstGeom prst="rect">
            <a:avLst/>
          </a:prstGeom>
        </p:spPr>
        <p:txBody>
          <a:bodyPr vert="horz" lIns="91440" tIns="45720" rIns="91440" bIns="45720" rtlCol="0" anchor="t" anchorCtr="0"/>
          <a:lstStyle>
            <a:lvl1pPr algn="l">
              <a:defRPr sz="1000" cap="none" spc="0" baseline="0">
                <a:solidFill>
                  <a:schemeClr val="tx1"/>
                </a:solidFill>
              </a:defRPr>
            </a:lvl1pPr>
          </a:lstStyle>
          <a:p>
            <a:pPr fontAlgn="auto">
              <a:spcBef>
                <a:spcPts val="0"/>
              </a:spcBef>
              <a:spcAft>
                <a:spcPts val="0"/>
              </a:spcAft>
            </a:pPr>
            <a:endParaRPr lang="de-DE" dirty="0">
              <a:solidFill>
                <a:srgbClr val="000000"/>
              </a:solidFill>
              <a:latin typeface="Franklin Gothic Book"/>
              <a:ea typeface="+mn-ea"/>
            </a:endParaRPr>
          </a:p>
        </p:txBody>
      </p:sp>
      <p:sp>
        <p:nvSpPr>
          <p:cNvPr id="6" name="Slide Number Placeholder 5"/>
          <p:cNvSpPr>
            <a:spLocks noGrp="1"/>
          </p:cNvSpPr>
          <p:nvPr>
            <p:ph type="sldNum" sz="quarter" idx="4"/>
          </p:nvPr>
        </p:nvSpPr>
        <p:spPr>
          <a:xfrm>
            <a:off x="8282192" y="6453188"/>
            <a:ext cx="616876" cy="342510"/>
          </a:xfrm>
          <a:custGeom>
            <a:avLst/>
            <a:gdLst>
              <a:gd name="connsiteX0" fmla="*/ 0 w 934968"/>
              <a:gd name="connsiteY0" fmla="*/ 202406 h 404812"/>
              <a:gd name="connsiteX1" fmla="*/ 467484 w 934968"/>
              <a:gd name="connsiteY1" fmla="*/ 0 h 404812"/>
              <a:gd name="connsiteX2" fmla="*/ 934968 w 934968"/>
              <a:gd name="connsiteY2" fmla="*/ 202406 h 404812"/>
              <a:gd name="connsiteX3" fmla="*/ 467484 w 934968"/>
              <a:gd name="connsiteY3" fmla="*/ 404812 h 404812"/>
              <a:gd name="connsiteX4" fmla="*/ 0 w 934968"/>
              <a:gd name="connsiteY4" fmla="*/ 202406 h 404812"/>
              <a:gd name="connsiteX0" fmla="*/ 0 w 934968"/>
              <a:gd name="connsiteY0" fmla="*/ 202406 h 404812"/>
              <a:gd name="connsiteX1" fmla="*/ 467484 w 934968"/>
              <a:gd name="connsiteY1" fmla="*/ 0 h 404812"/>
              <a:gd name="connsiteX2" fmla="*/ 934968 w 934968"/>
              <a:gd name="connsiteY2" fmla="*/ 202406 h 404812"/>
              <a:gd name="connsiteX3" fmla="*/ 467484 w 934968"/>
              <a:gd name="connsiteY3" fmla="*/ 404812 h 404812"/>
              <a:gd name="connsiteX4" fmla="*/ 0 w 934968"/>
              <a:gd name="connsiteY4" fmla="*/ 202406 h 404812"/>
              <a:gd name="connsiteX0" fmla="*/ 0 w 928529"/>
              <a:gd name="connsiteY0" fmla="*/ 254814 h 463010"/>
              <a:gd name="connsiteX1" fmla="*/ 467484 w 928529"/>
              <a:gd name="connsiteY1" fmla="*/ 52408 h 463010"/>
              <a:gd name="connsiteX2" fmla="*/ 928529 w 928529"/>
              <a:gd name="connsiteY2" fmla="*/ 48752 h 463010"/>
              <a:gd name="connsiteX3" fmla="*/ 467484 w 928529"/>
              <a:gd name="connsiteY3" fmla="*/ 457220 h 463010"/>
              <a:gd name="connsiteX4" fmla="*/ 0 w 928529"/>
              <a:gd name="connsiteY4" fmla="*/ 254814 h 463010"/>
              <a:gd name="connsiteX0" fmla="*/ 0 w 928529"/>
              <a:gd name="connsiteY0" fmla="*/ 254814 h 463010"/>
              <a:gd name="connsiteX1" fmla="*/ 467484 w 928529"/>
              <a:gd name="connsiteY1" fmla="*/ 52408 h 463010"/>
              <a:gd name="connsiteX2" fmla="*/ 928529 w 928529"/>
              <a:gd name="connsiteY2" fmla="*/ 48752 h 463010"/>
              <a:gd name="connsiteX3" fmla="*/ 467484 w 928529"/>
              <a:gd name="connsiteY3" fmla="*/ 457220 h 463010"/>
              <a:gd name="connsiteX4" fmla="*/ 0 w 928529"/>
              <a:gd name="connsiteY4" fmla="*/ 254814 h 463010"/>
              <a:gd name="connsiteX0" fmla="*/ 0 w 928529"/>
              <a:gd name="connsiteY0" fmla="*/ 206062 h 414258"/>
              <a:gd name="connsiteX1" fmla="*/ 467484 w 928529"/>
              <a:gd name="connsiteY1" fmla="*/ 3656 h 414258"/>
              <a:gd name="connsiteX2" fmla="*/ 928529 w 928529"/>
              <a:gd name="connsiteY2" fmla="*/ 0 h 414258"/>
              <a:gd name="connsiteX3" fmla="*/ 467484 w 928529"/>
              <a:gd name="connsiteY3" fmla="*/ 408468 h 414258"/>
              <a:gd name="connsiteX4" fmla="*/ 0 w 928529"/>
              <a:gd name="connsiteY4" fmla="*/ 206062 h 414258"/>
              <a:gd name="connsiteX0" fmla="*/ 0 w 928529"/>
              <a:gd name="connsiteY0" fmla="*/ 254814 h 463010"/>
              <a:gd name="connsiteX1" fmla="*/ 467484 w 928529"/>
              <a:gd name="connsiteY1" fmla="*/ 52408 h 463010"/>
              <a:gd name="connsiteX2" fmla="*/ 928529 w 928529"/>
              <a:gd name="connsiteY2" fmla="*/ 48752 h 463010"/>
              <a:gd name="connsiteX3" fmla="*/ 467484 w 928529"/>
              <a:gd name="connsiteY3" fmla="*/ 457220 h 463010"/>
              <a:gd name="connsiteX4" fmla="*/ 0 w 928529"/>
              <a:gd name="connsiteY4" fmla="*/ 254814 h 463010"/>
              <a:gd name="connsiteX0" fmla="*/ 0 w 928529"/>
              <a:gd name="connsiteY0" fmla="*/ 254814 h 463010"/>
              <a:gd name="connsiteX1" fmla="*/ 467484 w 928529"/>
              <a:gd name="connsiteY1" fmla="*/ 52408 h 463010"/>
              <a:gd name="connsiteX2" fmla="*/ 928529 w 928529"/>
              <a:gd name="connsiteY2" fmla="*/ 48752 h 463010"/>
              <a:gd name="connsiteX3" fmla="*/ 467484 w 928529"/>
              <a:gd name="connsiteY3" fmla="*/ 457220 h 463010"/>
              <a:gd name="connsiteX4" fmla="*/ 0 w 928529"/>
              <a:gd name="connsiteY4" fmla="*/ 254814 h 463010"/>
              <a:gd name="connsiteX0" fmla="*/ 0 w 928529"/>
              <a:gd name="connsiteY0" fmla="*/ 254814 h 463010"/>
              <a:gd name="connsiteX1" fmla="*/ 467484 w 928529"/>
              <a:gd name="connsiteY1" fmla="*/ 52408 h 463010"/>
              <a:gd name="connsiteX2" fmla="*/ 928529 w 928529"/>
              <a:gd name="connsiteY2" fmla="*/ 48752 h 463010"/>
              <a:gd name="connsiteX3" fmla="*/ 467484 w 928529"/>
              <a:gd name="connsiteY3" fmla="*/ 457220 h 463010"/>
              <a:gd name="connsiteX4" fmla="*/ 0 w 928529"/>
              <a:gd name="connsiteY4" fmla="*/ 254814 h 463010"/>
              <a:gd name="connsiteX0" fmla="*/ 0 w 928529"/>
              <a:gd name="connsiteY0" fmla="*/ 206062 h 414258"/>
              <a:gd name="connsiteX1" fmla="*/ 467484 w 928529"/>
              <a:gd name="connsiteY1" fmla="*/ 3656 h 414258"/>
              <a:gd name="connsiteX2" fmla="*/ 928529 w 928529"/>
              <a:gd name="connsiteY2" fmla="*/ 0 h 414258"/>
              <a:gd name="connsiteX3" fmla="*/ 467484 w 928529"/>
              <a:gd name="connsiteY3" fmla="*/ 408468 h 414258"/>
              <a:gd name="connsiteX4" fmla="*/ 0 w 928529"/>
              <a:gd name="connsiteY4" fmla="*/ 206062 h 414258"/>
              <a:gd name="connsiteX0" fmla="*/ 3585 w 932114"/>
              <a:gd name="connsiteY0" fmla="*/ 206062 h 413015"/>
              <a:gd name="connsiteX1" fmla="*/ 329401 w 932114"/>
              <a:gd name="connsiteY1" fmla="*/ 3656 h 413015"/>
              <a:gd name="connsiteX2" fmla="*/ 932114 w 932114"/>
              <a:gd name="connsiteY2" fmla="*/ 0 h 413015"/>
              <a:gd name="connsiteX3" fmla="*/ 471069 w 932114"/>
              <a:gd name="connsiteY3" fmla="*/ 408468 h 413015"/>
              <a:gd name="connsiteX4" fmla="*/ 3585 w 932114"/>
              <a:gd name="connsiteY4" fmla="*/ 206062 h 413015"/>
              <a:gd name="connsiteX0" fmla="*/ 29228 w 1023703"/>
              <a:gd name="connsiteY0" fmla="*/ 206062 h 319569"/>
              <a:gd name="connsiteX1" fmla="*/ 355044 w 1023703"/>
              <a:gd name="connsiteY1" fmla="*/ 3656 h 319569"/>
              <a:gd name="connsiteX2" fmla="*/ 957757 w 1023703"/>
              <a:gd name="connsiteY2" fmla="*/ 0 h 319569"/>
              <a:gd name="connsiteX3" fmla="*/ 953912 w 1023703"/>
              <a:gd name="connsiteY3" fmla="*/ 311876 h 319569"/>
              <a:gd name="connsiteX4" fmla="*/ 29228 w 1023703"/>
              <a:gd name="connsiteY4" fmla="*/ 206062 h 319569"/>
              <a:gd name="connsiteX0" fmla="*/ 29228 w 957757"/>
              <a:gd name="connsiteY0" fmla="*/ 206062 h 366022"/>
              <a:gd name="connsiteX1" fmla="*/ 355044 w 957757"/>
              <a:gd name="connsiteY1" fmla="*/ 3656 h 366022"/>
              <a:gd name="connsiteX2" fmla="*/ 957757 w 957757"/>
              <a:gd name="connsiteY2" fmla="*/ 0 h 366022"/>
              <a:gd name="connsiteX3" fmla="*/ 953912 w 957757"/>
              <a:gd name="connsiteY3" fmla="*/ 311876 h 366022"/>
              <a:gd name="connsiteX4" fmla="*/ 29228 w 957757"/>
              <a:gd name="connsiteY4" fmla="*/ 206062 h 366022"/>
              <a:gd name="connsiteX0" fmla="*/ 29228 w 957757"/>
              <a:gd name="connsiteY0" fmla="*/ 206062 h 366022"/>
              <a:gd name="connsiteX1" fmla="*/ 355044 w 957757"/>
              <a:gd name="connsiteY1" fmla="*/ 3656 h 366022"/>
              <a:gd name="connsiteX2" fmla="*/ 957757 w 957757"/>
              <a:gd name="connsiteY2" fmla="*/ 0 h 366022"/>
              <a:gd name="connsiteX3" fmla="*/ 953912 w 957757"/>
              <a:gd name="connsiteY3" fmla="*/ 311876 h 366022"/>
              <a:gd name="connsiteX4" fmla="*/ 29228 w 957757"/>
              <a:gd name="connsiteY4" fmla="*/ 206062 h 366022"/>
              <a:gd name="connsiteX0" fmla="*/ 29228 w 957757"/>
              <a:gd name="connsiteY0" fmla="*/ 206062 h 311876"/>
              <a:gd name="connsiteX1" fmla="*/ 355044 w 957757"/>
              <a:gd name="connsiteY1" fmla="*/ 3656 h 311876"/>
              <a:gd name="connsiteX2" fmla="*/ 957757 w 957757"/>
              <a:gd name="connsiteY2" fmla="*/ 0 h 311876"/>
              <a:gd name="connsiteX3" fmla="*/ 953912 w 957757"/>
              <a:gd name="connsiteY3" fmla="*/ 311876 h 311876"/>
              <a:gd name="connsiteX4" fmla="*/ 29228 w 957757"/>
              <a:gd name="connsiteY4" fmla="*/ 206062 h 311876"/>
              <a:gd name="connsiteX0" fmla="*/ 150444 w 737683"/>
              <a:gd name="connsiteY0" fmla="*/ 296214 h 320914"/>
              <a:gd name="connsiteX1" fmla="*/ 134970 w 737683"/>
              <a:gd name="connsiteY1" fmla="*/ 3656 h 320914"/>
              <a:gd name="connsiteX2" fmla="*/ 737683 w 737683"/>
              <a:gd name="connsiteY2" fmla="*/ 0 h 320914"/>
              <a:gd name="connsiteX3" fmla="*/ 733838 w 737683"/>
              <a:gd name="connsiteY3" fmla="*/ 311876 h 320914"/>
              <a:gd name="connsiteX4" fmla="*/ 150444 w 737683"/>
              <a:gd name="connsiteY4" fmla="*/ 296214 h 320914"/>
              <a:gd name="connsiteX0" fmla="*/ 150444 w 737683"/>
              <a:gd name="connsiteY0" fmla="*/ 296214 h 320914"/>
              <a:gd name="connsiteX1" fmla="*/ 134970 w 737683"/>
              <a:gd name="connsiteY1" fmla="*/ 3656 h 320914"/>
              <a:gd name="connsiteX2" fmla="*/ 737683 w 737683"/>
              <a:gd name="connsiteY2" fmla="*/ 0 h 320914"/>
              <a:gd name="connsiteX3" fmla="*/ 733838 w 737683"/>
              <a:gd name="connsiteY3" fmla="*/ 311876 h 320914"/>
              <a:gd name="connsiteX4" fmla="*/ 150444 w 737683"/>
              <a:gd name="connsiteY4" fmla="*/ 296214 h 320914"/>
              <a:gd name="connsiteX0" fmla="*/ 150444 w 737683"/>
              <a:gd name="connsiteY0" fmla="*/ 296214 h 320914"/>
              <a:gd name="connsiteX1" fmla="*/ 134970 w 737683"/>
              <a:gd name="connsiteY1" fmla="*/ 3656 h 320914"/>
              <a:gd name="connsiteX2" fmla="*/ 737683 w 737683"/>
              <a:gd name="connsiteY2" fmla="*/ 0 h 320914"/>
              <a:gd name="connsiteX3" fmla="*/ 733838 w 737683"/>
              <a:gd name="connsiteY3" fmla="*/ 311876 h 320914"/>
              <a:gd name="connsiteX4" fmla="*/ 150444 w 737683"/>
              <a:gd name="connsiteY4" fmla="*/ 296214 h 320914"/>
              <a:gd name="connsiteX0" fmla="*/ 47275 w 634514"/>
              <a:gd name="connsiteY0" fmla="*/ 296214 h 320914"/>
              <a:gd name="connsiteX1" fmla="*/ 31801 w 634514"/>
              <a:gd name="connsiteY1" fmla="*/ 3656 h 320914"/>
              <a:gd name="connsiteX2" fmla="*/ 634514 w 634514"/>
              <a:gd name="connsiteY2" fmla="*/ 0 h 320914"/>
              <a:gd name="connsiteX3" fmla="*/ 630669 w 634514"/>
              <a:gd name="connsiteY3" fmla="*/ 311876 h 320914"/>
              <a:gd name="connsiteX4" fmla="*/ 47275 w 634514"/>
              <a:gd name="connsiteY4" fmla="*/ 296214 h 320914"/>
              <a:gd name="connsiteX0" fmla="*/ 51420 w 625780"/>
              <a:gd name="connsiteY0" fmla="*/ 315533 h 335396"/>
              <a:gd name="connsiteX1" fmla="*/ 23067 w 625780"/>
              <a:gd name="connsiteY1" fmla="*/ 3656 h 335396"/>
              <a:gd name="connsiteX2" fmla="*/ 625780 w 625780"/>
              <a:gd name="connsiteY2" fmla="*/ 0 h 335396"/>
              <a:gd name="connsiteX3" fmla="*/ 621935 w 625780"/>
              <a:gd name="connsiteY3" fmla="*/ 311876 h 335396"/>
              <a:gd name="connsiteX4" fmla="*/ 51420 w 625780"/>
              <a:gd name="connsiteY4" fmla="*/ 315533 h 335396"/>
              <a:gd name="connsiteX0" fmla="*/ 28353 w 602713"/>
              <a:gd name="connsiteY0" fmla="*/ 315533 h 335396"/>
              <a:gd name="connsiteX1" fmla="*/ 0 w 602713"/>
              <a:gd name="connsiteY1" fmla="*/ 3656 h 335396"/>
              <a:gd name="connsiteX2" fmla="*/ 602713 w 602713"/>
              <a:gd name="connsiteY2" fmla="*/ 0 h 335396"/>
              <a:gd name="connsiteX3" fmla="*/ 598868 w 602713"/>
              <a:gd name="connsiteY3" fmla="*/ 311876 h 335396"/>
              <a:gd name="connsiteX4" fmla="*/ 28353 w 602713"/>
              <a:gd name="connsiteY4" fmla="*/ 315533 h 335396"/>
              <a:gd name="connsiteX0" fmla="*/ 0 w 606558"/>
              <a:gd name="connsiteY0" fmla="*/ 315533 h 335396"/>
              <a:gd name="connsiteX1" fmla="*/ 3845 w 606558"/>
              <a:gd name="connsiteY1" fmla="*/ 3656 h 335396"/>
              <a:gd name="connsiteX2" fmla="*/ 606558 w 606558"/>
              <a:gd name="connsiteY2" fmla="*/ 0 h 335396"/>
              <a:gd name="connsiteX3" fmla="*/ 602713 w 606558"/>
              <a:gd name="connsiteY3" fmla="*/ 311876 h 335396"/>
              <a:gd name="connsiteX4" fmla="*/ 0 w 606558"/>
              <a:gd name="connsiteY4" fmla="*/ 315533 h 335396"/>
              <a:gd name="connsiteX0" fmla="*/ 0 w 606558"/>
              <a:gd name="connsiteY0" fmla="*/ 315533 h 315533"/>
              <a:gd name="connsiteX1" fmla="*/ 3845 w 606558"/>
              <a:gd name="connsiteY1" fmla="*/ 3656 h 315533"/>
              <a:gd name="connsiteX2" fmla="*/ 606558 w 606558"/>
              <a:gd name="connsiteY2" fmla="*/ 0 h 315533"/>
              <a:gd name="connsiteX3" fmla="*/ 602713 w 606558"/>
              <a:gd name="connsiteY3" fmla="*/ 311876 h 315533"/>
              <a:gd name="connsiteX4" fmla="*/ 0 w 606558"/>
              <a:gd name="connsiteY4" fmla="*/ 315533 h 315533"/>
              <a:gd name="connsiteX0" fmla="*/ 15473 w 602713"/>
              <a:gd name="connsiteY0" fmla="*/ 315533 h 315533"/>
              <a:gd name="connsiteX1" fmla="*/ 0 w 602713"/>
              <a:gd name="connsiteY1" fmla="*/ 3656 h 315533"/>
              <a:gd name="connsiteX2" fmla="*/ 602713 w 602713"/>
              <a:gd name="connsiteY2" fmla="*/ 0 h 315533"/>
              <a:gd name="connsiteX3" fmla="*/ 598868 w 602713"/>
              <a:gd name="connsiteY3" fmla="*/ 311876 h 315533"/>
              <a:gd name="connsiteX4" fmla="*/ 15473 w 602713"/>
              <a:gd name="connsiteY4" fmla="*/ 315533 h 315533"/>
              <a:gd name="connsiteX0" fmla="*/ 15473 w 616048"/>
              <a:gd name="connsiteY0" fmla="*/ 311877 h 311877"/>
              <a:gd name="connsiteX1" fmla="*/ 0 w 616048"/>
              <a:gd name="connsiteY1" fmla="*/ 0 h 311877"/>
              <a:gd name="connsiteX2" fmla="*/ 616048 w 616048"/>
              <a:gd name="connsiteY2" fmla="*/ 2059 h 311877"/>
              <a:gd name="connsiteX3" fmla="*/ 598868 w 616048"/>
              <a:gd name="connsiteY3" fmla="*/ 308220 h 311877"/>
              <a:gd name="connsiteX4" fmla="*/ 15473 w 616048"/>
              <a:gd name="connsiteY4" fmla="*/ 311877 h 311877"/>
              <a:gd name="connsiteX0" fmla="*/ 4043 w 616048"/>
              <a:gd name="connsiteY0" fmla="*/ 330927 h 330927"/>
              <a:gd name="connsiteX1" fmla="*/ 0 w 616048"/>
              <a:gd name="connsiteY1" fmla="*/ 0 h 330927"/>
              <a:gd name="connsiteX2" fmla="*/ 616048 w 616048"/>
              <a:gd name="connsiteY2" fmla="*/ 2059 h 330927"/>
              <a:gd name="connsiteX3" fmla="*/ 598868 w 616048"/>
              <a:gd name="connsiteY3" fmla="*/ 308220 h 330927"/>
              <a:gd name="connsiteX4" fmla="*/ 4043 w 616048"/>
              <a:gd name="connsiteY4" fmla="*/ 330927 h 330927"/>
              <a:gd name="connsiteX0" fmla="*/ 4043 w 616048"/>
              <a:gd name="connsiteY0" fmla="*/ 330927 h 330927"/>
              <a:gd name="connsiteX1" fmla="*/ 0 w 616048"/>
              <a:gd name="connsiteY1" fmla="*/ 0 h 330927"/>
              <a:gd name="connsiteX2" fmla="*/ 616048 w 616048"/>
              <a:gd name="connsiteY2" fmla="*/ 2059 h 330927"/>
              <a:gd name="connsiteX3" fmla="*/ 598868 w 616048"/>
              <a:gd name="connsiteY3" fmla="*/ 308220 h 330927"/>
              <a:gd name="connsiteX4" fmla="*/ 4043 w 616048"/>
              <a:gd name="connsiteY4" fmla="*/ 330927 h 330927"/>
              <a:gd name="connsiteX0" fmla="*/ 4043 w 616048"/>
              <a:gd name="connsiteY0" fmla="*/ 330927 h 331919"/>
              <a:gd name="connsiteX1" fmla="*/ 0 w 616048"/>
              <a:gd name="connsiteY1" fmla="*/ 0 h 331919"/>
              <a:gd name="connsiteX2" fmla="*/ 616048 w 616048"/>
              <a:gd name="connsiteY2" fmla="*/ 2059 h 331919"/>
              <a:gd name="connsiteX3" fmla="*/ 598868 w 616048"/>
              <a:gd name="connsiteY3" fmla="*/ 308220 h 331919"/>
              <a:gd name="connsiteX4" fmla="*/ 4043 w 616048"/>
              <a:gd name="connsiteY4" fmla="*/ 330927 h 331919"/>
              <a:gd name="connsiteX0" fmla="*/ 4043 w 616048"/>
              <a:gd name="connsiteY0" fmla="*/ 330927 h 336035"/>
              <a:gd name="connsiteX1" fmla="*/ 0 w 616048"/>
              <a:gd name="connsiteY1" fmla="*/ 0 h 336035"/>
              <a:gd name="connsiteX2" fmla="*/ 616048 w 616048"/>
              <a:gd name="connsiteY2" fmla="*/ 2059 h 336035"/>
              <a:gd name="connsiteX3" fmla="*/ 614108 w 616048"/>
              <a:gd name="connsiteY3" fmla="*/ 331080 h 336035"/>
              <a:gd name="connsiteX4" fmla="*/ 4043 w 616048"/>
              <a:gd name="connsiteY4" fmla="*/ 330927 h 336035"/>
              <a:gd name="connsiteX0" fmla="*/ 4043 w 616048"/>
              <a:gd name="connsiteY0" fmla="*/ 330927 h 333136"/>
              <a:gd name="connsiteX1" fmla="*/ 0 w 616048"/>
              <a:gd name="connsiteY1" fmla="*/ 0 h 333136"/>
              <a:gd name="connsiteX2" fmla="*/ 616048 w 616048"/>
              <a:gd name="connsiteY2" fmla="*/ 2059 h 333136"/>
              <a:gd name="connsiteX3" fmla="*/ 614108 w 616048"/>
              <a:gd name="connsiteY3" fmla="*/ 331080 h 333136"/>
              <a:gd name="connsiteX4" fmla="*/ 4043 w 616048"/>
              <a:gd name="connsiteY4" fmla="*/ 330927 h 333136"/>
              <a:gd name="connsiteX0" fmla="*/ 4043 w 616048"/>
              <a:gd name="connsiteY0" fmla="*/ 330927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30927 h 340605"/>
              <a:gd name="connsiteX0" fmla="*/ 4043 w 616048"/>
              <a:gd name="connsiteY0" fmla="*/ 340452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40452 h 340605"/>
              <a:gd name="connsiteX0" fmla="*/ 4043 w 616048"/>
              <a:gd name="connsiteY0" fmla="*/ 340452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40452 h 340605"/>
              <a:gd name="connsiteX0" fmla="*/ 4043 w 616048"/>
              <a:gd name="connsiteY0" fmla="*/ 340452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40452 h 340605"/>
              <a:gd name="connsiteX0" fmla="*/ 4043 w 616048"/>
              <a:gd name="connsiteY0" fmla="*/ 340452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40452 h 340605"/>
              <a:gd name="connsiteX0" fmla="*/ 4043 w 616048"/>
              <a:gd name="connsiteY0" fmla="*/ 340452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40452 h 340605"/>
              <a:gd name="connsiteX0" fmla="*/ 4043 w 616048"/>
              <a:gd name="connsiteY0" fmla="*/ 340452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40452 h 340605"/>
              <a:gd name="connsiteX0" fmla="*/ 2138 w 616048"/>
              <a:gd name="connsiteY0" fmla="*/ 338547 h 340605"/>
              <a:gd name="connsiteX1" fmla="*/ 0 w 616048"/>
              <a:gd name="connsiteY1" fmla="*/ 0 h 340605"/>
              <a:gd name="connsiteX2" fmla="*/ 616048 w 616048"/>
              <a:gd name="connsiteY2" fmla="*/ 2059 h 340605"/>
              <a:gd name="connsiteX3" fmla="*/ 614108 w 616048"/>
              <a:gd name="connsiteY3" fmla="*/ 340605 h 340605"/>
              <a:gd name="connsiteX4" fmla="*/ 2138 w 616048"/>
              <a:gd name="connsiteY4" fmla="*/ 338547 h 340605"/>
              <a:gd name="connsiteX0" fmla="*/ 2138 w 616048"/>
              <a:gd name="connsiteY0" fmla="*/ 338547 h 340605"/>
              <a:gd name="connsiteX1" fmla="*/ 0 w 616048"/>
              <a:gd name="connsiteY1" fmla="*/ 0 h 340605"/>
              <a:gd name="connsiteX2" fmla="*/ 616048 w 616048"/>
              <a:gd name="connsiteY2" fmla="*/ 2059 h 340605"/>
              <a:gd name="connsiteX3" fmla="*/ 614108 w 616048"/>
              <a:gd name="connsiteY3" fmla="*/ 340605 h 340605"/>
              <a:gd name="connsiteX4" fmla="*/ 2138 w 616048"/>
              <a:gd name="connsiteY4" fmla="*/ 338547 h 340605"/>
              <a:gd name="connsiteX0" fmla="*/ 2138 w 616876"/>
              <a:gd name="connsiteY0" fmla="*/ 338547 h 338547"/>
              <a:gd name="connsiteX1" fmla="*/ 0 w 616876"/>
              <a:gd name="connsiteY1" fmla="*/ 0 h 338547"/>
              <a:gd name="connsiteX2" fmla="*/ 616048 w 616876"/>
              <a:gd name="connsiteY2" fmla="*/ 2059 h 338547"/>
              <a:gd name="connsiteX3" fmla="*/ 616013 w 616876"/>
              <a:gd name="connsiteY3" fmla="*/ 336795 h 338547"/>
              <a:gd name="connsiteX4" fmla="*/ 2138 w 616876"/>
              <a:gd name="connsiteY4" fmla="*/ 338547 h 338547"/>
              <a:gd name="connsiteX0" fmla="*/ 2138 w 616876"/>
              <a:gd name="connsiteY0" fmla="*/ 338547 h 344415"/>
              <a:gd name="connsiteX1" fmla="*/ 0 w 616876"/>
              <a:gd name="connsiteY1" fmla="*/ 0 h 344415"/>
              <a:gd name="connsiteX2" fmla="*/ 616048 w 616876"/>
              <a:gd name="connsiteY2" fmla="*/ 2059 h 344415"/>
              <a:gd name="connsiteX3" fmla="*/ 616013 w 616876"/>
              <a:gd name="connsiteY3" fmla="*/ 344415 h 344415"/>
              <a:gd name="connsiteX4" fmla="*/ 2138 w 616876"/>
              <a:gd name="connsiteY4" fmla="*/ 338547 h 344415"/>
              <a:gd name="connsiteX0" fmla="*/ 2138 w 616876"/>
              <a:gd name="connsiteY0" fmla="*/ 338547 h 338547"/>
              <a:gd name="connsiteX1" fmla="*/ 0 w 616876"/>
              <a:gd name="connsiteY1" fmla="*/ 0 h 338547"/>
              <a:gd name="connsiteX2" fmla="*/ 616048 w 616876"/>
              <a:gd name="connsiteY2" fmla="*/ 2059 h 338547"/>
              <a:gd name="connsiteX3" fmla="*/ 616013 w 616876"/>
              <a:gd name="connsiteY3" fmla="*/ 334890 h 338547"/>
              <a:gd name="connsiteX4" fmla="*/ 2138 w 616876"/>
              <a:gd name="connsiteY4" fmla="*/ 338547 h 338547"/>
              <a:gd name="connsiteX0" fmla="*/ 2138 w 616876"/>
              <a:gd name="connsiteY0" fmla="*/ 338547 h 342510"/>
              <a:gd name="connsiteX1" fmla="*/ 0 w 616876"/>
              <a:gd name="connsiteY1" fmla="*/ 0 h 342510"/>
              <a:gd name="connsiteX2" fmla="*/ 616048 w 616876"/>
              <a:gd name="connsiteY2" fmla="*/ 2059 h 342510"/>
              <a:gd name="connsiteX3" fmla="*/ 616013 w 616876"/>
              <a:gd name="connsiteY3" fmla="*/ 342510 h 342510"/>
              <a:gd name="connsiteX4" fmla="*/ 2138 w 616876"/>
              <a:gd name="connsiteY4" fmla="*/ 338547 h 342510"/>
              <a:gd name="connsiteX0" fmla="*/ 2138 w 616876"/>
              <a:gd name="connsiteY0" fmla="*/ 338547 h 342510"/>
              <a:gd name="connsiteX1" fmla="*/ 0 w 616876"/>
              <a:gd name="connsiteY1" fmla="*/ 0 h 342510"/>
              <a:gd name="connsiteX2" fmla="*/ 616048 w 616876"/>
              <a:gd name="connsiteY2" fmla="*/ 2059 h 342510"/>
              <a:gd name="connsiteX3" fmla="*/ 616013 w 616876"/>
              <a:gd name="connsiteY3" fmla="*/ 342510 h 342510"/>
              <a:gd name="connsiteX4" fmla="*/ 2138 w 616876"/>
              <a:gd name="connsiteY4" fmla="*/ 338547 h 342510"/>
              <a:gd name="connsiteX0" fmla="*/ 2138 w 616876"/>
              <a:gd name="connsiteY0" fmla="*/ 338547 h 342510"/>
              <a:gd name="connsiteX1" fmla="*/ 0 w 616876"/>
              <a:gd name="connsiteY1" fmla="*/ 0 h 342510"/>
              <a:gd name="connsiteX2" fmla="*/ 616048 w 616876"/>
              <a:gd name="connsiteY2" fmla="*/ 154 h 342510"/>
              <a:gd name="connsiteX3" fmla="*/ 616013 w 616876"/>
              <a:gd name="connsiteY3" fmla="*/ 342510 h 342510"/>
              <a:gd name="connsiteX4" fmla="*/ 2138 w 616876"/>
              <a:gd name="connsiteY4" fmla="*/ 338547 h 34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76" h="342510">
                <a:moveTo>
                  <a:pt x="2138" y="338547"/>
                </a:moveTo>
                <a:cubicBezTo>
                  <a:pt x="3453" y="176338"/>
                  <a:pt x="118" y="174133"/>
                  <a:pt x="0" y="0"/>
                </a:cubicBezTo>
                <a:lnTo>
                  <a:pt x="616048" y="154"/>
                </a:lnTo>
                <a:cubicBezTo>
                  <a:pt x="616048" y="111940"/>
                  <a:pt x="617935" y="186572"/>
                  <a:pt x="616013" y="342510"/>
                </a:cubicBezTo>
                <a:lnTo>
                  <a:pt x="2138" y="338547"/>
                </a:lnTo>
                <a:close/>
              </a:path>
            </a:pathLst>
          </a:custGeom>
          <a:ln w="19050" cmpd="sng">
            <a:noFill/>
          </a:ln>
        </p:spPr>
        <p:txBody>
          <a:bodyPr vert="horz" lIns="9144" tIns="9144" rIns="9144" bIns="9144" rtlCol="0" anchor="t" anchorCtr="0">
            <a:normAutofit/>
          </a:bodyPr>
          <a:lstStyle>
            <a:lvl1pPr algn="r">
              <a:defRPr sz="1000">
                <a:solidFill>
                  <a:schemeClr val="tx1"/>
                </a:solidFill>
              </a:defRPr>
            </a:lvl1pPr>
          </a:lstStyle>
          <a:p>
            <a:pPr fontAlgn="auto">
              <a:spcBef>
                <a:spcPts val="0"/>
              </a:spcBef>
              <a:spcAft>
                <a:spcPts val="0"/>
              </a:spcAft>
            </a:pPr>
            <a:fld id="{50B1B3AD-80CD-4C4C-B9E6-D3174EA9BC3B}" type="slidenum">
              <a:rPr lang="de-DE" smtClean="0">
                <a:solidFill>
                  <a:srgbClr val="000000"/>
                </a:solidFill>
                <a:latin typeface="Franklin Gothic Book"/>
                <a:ea typeface="+mn-ea"/>
              </a:rPr>
              <a:pPr fontAlgn="auto">
                <a:spcBef>
                  <a:spcPts val="0"/>
                </a:spcBef>
                <a:spcAft>
                  <a:spcPts val="0"/>
                </a:spcAft>
              </a:pPr>
              <a:t>‹Nr.›</a:t>
            </a:fld>
            <a:endParaRPr lang="de-DE" dirty="0">
              <a:solidFill>
                <a:srgbClr val="000000"/>
              </a:solidFill>
              <a:latin typeface="Franklin Gothic Book"/>
              <a:ea typeface="+mn-ea"/>
            </a:endParaRPr>
          </a:p>
        </p:txBody>
      </p:sp>
      <p:grpSp>
        <p:nvGrpSpPr>
          <p:cNvPr id="45" name="Group 38"/>
          <p:cNvGrpSpPr>
            <a:grpSpLocks noChangeAspect="1"/>
          </p:cNvGrpSpPr>
          <p:nvPr userDrawn="1"/>
        </p:nvGrpSpPr>
        <p:grpSpPr bwMode="auto">
          <a:xfrm>
            <a:off x="179512" y="146667"/>
            <a:ext cx="3096344" cy="390269"/>
            <a:chOff x="0" y="1797"/>
            <a:chExt cx="5760" cy="726"/>
          </a:xfrm>
        </p:grpSpPr>
        <p:sp>
          <p:nvSpPr>
            <p:cNvPr id="46" name="AutoShape 37"/>
            <p:cNvSpPr>
              <a:spLocks noChangeAspect="1" noChangeArrowheads="1" noTextEdit="1"/>
            </p:cNvSpPr>
            <p:nvPr userDrawn="1"/>
          </p:nvSpPr>
          <p:spPr bwMode="auto">
            <a:xfrm>
              <a:off x="0" y="1797"/>
              <a:ext cx="5760"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7" name="Freeform 39"/>
            <p:cNvSpPr>
              <a:spLocks noEditPoints="1"/>
            </p:cNvSpPr>
            <p:nvPr userDrawn="1"/>
          </p:nvSpPr>
          <p:spPr bwMode="auto">
            <a:xfrm>
              <a:off x="4902" y="2154"/>
              <a:ext cx="858" cy="369"/>
            </a:xfrm>
            <a:custGeom>
              <a:avLst/>
              <a:gdLst>
                <a:gd name="T0" fmla="*/ 69 w 138"/>
                <a:gd name="T1" fmla="*/ 8 h 59"/>
                <a:gd name="T2" fmla="*/ 83 w 138"/>
                <a:gd name="T3" fmla="*/ 0 h 59"/>
                <a:gd name="T4" fmla="*/ 95 w 138"/>
                <a:gd name="T5" fmla="*/ 13 h 59"/>
                <a:gd name="T6" fmla="*/ 95 w 138"/>
                <a:gd name="T7" fmla="*/ 43 h 59"/>
                <a:gd name="T8" fmla="*/ 90 w 138"/>
                <a:gd name="T9" fmla="*/ 43 h 59"/>
                <a:gd name="T10" fmla="*/ 90 w 138"/>
                <a:gd name="T11" fmla="*/ 14 h 59"/>
                <a:gd name="T12" fmla="*/ 82 w 138"/>
                <a:gd name="T13" fmla="*/ 4 h 59"/>
                <a:gd name="T14" fmla="*/ 70 w 138"/>
                <a:gd name="T15" fmla="*/ 13 h 59"/>
                <a:gd name="T16" fmla="*/ 70 w 138"/>
                <a:gd name="T17" fmla="*/ 43 h 59"/>
                <a:gd name="T18" fmla="*/ 65 w 138"/>
                <a:gd name="T19" fmla="*/ 43 h 59"/>
                <a:gd name="T20" fmla="*/ 65 w 138"/>
                <a:gd name="T21" fmla="*/ 1 h 59"/>
                <a:gd name="T22" fmla="*/ 69 w 138"/>
                <a:gd name="T23" fmla="*/ 1 h 59"/>
                <a:gd name="T24" fmla="*/ 69 w 138"/>
                <a:gd name="T25" fmla="*/ 8 h 59"/>
                <a:gd name="T26" fmla="*/ 9 w 138"/>
                <a:gd name="T27" fmla="*/ 1 h 59"/>
                <a:gd name="T28" fmla="*/ 9 w 138"/>
                <a:gd name="T29" fmla="*/ 41 h 59"/>
                <a:gd name="T30" fmla="*/ 0 w 138"/>
                <a:gd name="T31" fmla="*/ 55 h 59"/>
                <a:gd name="T32" fmla="*/ 1 w 138"/>
                <a:gd name="T33" fmla="*/ 59 h 59"/>
                <a:gd name="T34" fmla="*/ 14 w 138"/>
                <a:gd name="T35" fmla="*/ 41 h 59"/>
                <a:gd name="T36" fmla="*/ 14 w 138"/>
                <a:gd name="T37" fmla="*/ 1 h 59"/>
                <a:gd name="T38" fmla="*/ 9 w 138"/>
                <a:gd name="T39" fmla="*/ 1 h 59"/>
                <a:gd name="T40" fmla="*/ 56 w 138"/>
                <a:gd name="T41" fmla="*/ 24 h 59"/>
                <a:gd name="T42" fmla="*/ 28 w 138"/>
                <a:gd name="T43" fmla="*/ 24 h 59"/>
                <a:gd name="T44" fmla="*/ 41 w 138"/>
                <a:gd name="T45" fmla="*/ 40 h 59"/>
                <a:gd name="T46" fmla="*/ 53 w 138"/>
                <a:gd name="T47" fmla="*/ 36 h 59"/>
                <a:gd name="T48" fmla="*/ 55 w 138"/>
                <a:gd name="T49" fmla="*/ 39 h 59"/>
                <a:gd name="T50" fmla="*/ 41 w 138"/>
                <a:gd name="T51" fmla="*/ 44 h 59"/>
                <a:gd name="T52" fmla="*/ 23 w 138"/>
                <a:gd name="T53" fmla="*/ 22 h 59"/>
                <a:gd name="T54" fmla="*/ 40 w 138"/>
                <a:gd name="T55" fmla="*/ 0 h 59"/>
                <a:gd name="T56" fmla="*/ 56 w 138"/>
                <a:gd name="T57" fmla="*/ 21 h 59"/>
                <a:gd name="T58" fmla="*/ 56 w 138"/>
                <a:gd name="T59" fmla="*/ 24 h 59"/>
                <a:gd name="T60" fmla="*/ 52 w 138"/>
                <a:gd name="T61" fmla="*/ 20 h 59"/>
                <a:gd name="T62" fmla="*/ 40 w 138"/>
                <a:gd name="T63" fmla="*/ 4 h 59"/>
                <a:gd name="T64" fmla="*/ 28 w 138"/>
                <a:gd name="T65" fmla="*/ 20 h 59"/>
                <a:gd name="T66" fmla="*/ 52 w 138"/>
                <a:gd name="T67" fmla="*/ 20 h 59"/>
                <a:gd name="T68" fmla="*/ 138 w 138"/>
                <a:gd name="T69" fmla="*/ 41 h 59"/>
                <a:gd name="T70" fmla="*/ 137 w 138"/>
                <a:gd name="T71" fmla="*/ 44 h 59"/>
                <a:gd name="T72" fmla="*/ 129 w 138"/>
                <a:gd name="T73" fmla="*/ 37 h 59"/>
                <a:gd name="T74" fmla="*/ 129 w 138"/>
                <a:gd name="T75" fmla="*/ 37 h 59"/>
                <a:gd name="T76" fmla="*/ 116 w 138"/>
                <a:gd name="T77" fmla="*/ 44 h 59"/>
                <a:gd name="T78" fmla="*/ 103 w 138"/>
                <a:gd name="T79" fmla="*/ 32 h 59"/>
                <a:gd name="T80" fmla="*/ 122 w 138"/>
                <a:gd name="T81" fmla="*/ 18 h 59"/>
                <a:gd name="T82" fmla="*/ 129 w 138"/>
                <a:gd name="T83" fmla="*/ 18 h 59"/>
                <a:gd name="T84" fmla="*/ 129 w 138"/>
                <a:gd name="T85" fmla="*/ 14 h 59"/>
                <a:gd name="T86" fmla="*/ 119 w 138"/>
                <a:gd name="T87" fmla="*/ 4 h 59"/>
                <a:gd name="T88" fmla="*/ 107 w 138"/>
                <a:gd name="T89" fmla="*/ 6 h 59"/>
                <a:gd name="T90" fmla="*/ 106 w 138"/>
                <a:gd name="T91" fmla="*/ 3 h 59"/>
                <a:gd name="T92" fmla="*/ 119 w 138"/>
                <a:gd name="T93" fmla="*/ 0 h 59"/>
                <a:gd name="T94" fmla="*/ 133 w 138"/>
                <a:gd name="T95" fmla="*/ 14 h 59"/>
                <a:gd name="T96" fmla="*/ 133 w 138"/>
                <a:gd name="T97" fmla="*/ 34 h 59"/>
                <a:gd name="T98" fmla="*/ 138 w 138"/>
                <a:gd name="T99" fmla="*/ 41 h 59"/>
                <a:gd name="T100" fmla="*/ 129 w 138"/>
                <a:gd name="T101" fmla="*/ 22 h 59"/>
                <a:gd name="T102" fmla="*/ 122 w 138"/>
                <a:gd name="T103" fmla="*/ 22 h 59"/>
                <a:gd name="T104" fmla="*/ 108 w 138"/>
                <a:gd name="T105" fmla="*/ 31 h 59"/>
                <a:gd name="T106" fmla="*/ 117 w 138"/>
                <a:gd name="T107" fmla="*/ 40 h 59"/>
                <a:gd name="T108" fmla="*/ 129 w 138"/>
                <a:gd name="T109" fmla="*/ 33 h 59"/>
                <a:gd name="T110" fmla="*/ 129 w 138"/>
                <a:gd name="T111"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59">
                  <a:moveTo>
                    <a:pt x="69" y="8"/>
                  </a:moveTo>
                  <a:cubicBezTo>
                    <a:pt x="73" y="3"/>
                    <a:pt x="78" y="0"/>
                    <a:pt x="83" y="0"/>
                  </a:cubicBezTo>
                  <a:cubicBezTo>
                    <a:pt x="92" y="0"/>
                    <a:pt x="95" y="5"/>
                    <a:pt x="95" y="13"/>
                  </a:cubicBezTo>
                  <a:cubicBezTo>
                    <a:pt x="95" y="43"/>
                    <a:pt x="95" y="43"/>
                    <a:pt x="95" y="43"/>
                  </a:cubicBezTo>
                  <a:cubicBezTo>
                    <a:pt x="90" y="43"/>
                    <a:pt x="90" y="43"/>
                    <a:pt x="90" y="43"/>
                  </a:cubicBezTo>
                  <a:cubicBezTo>
                    <a:pt x="90" y="14"/>
                    <a:pt x="90" y="14"/>
                    <a:pt x="90" y="14"/>
                  </a:cubicBezTo>
                  <a:cubicBezTo>
                    <a:pt x="90" y="7"/>
                    <a:pt x="88" y="4"/>
                    <a:pt x="82" y="4"/>
                  </a:cubicBezTo>
                  <a:cubicBezTo>
                    <a:pt x="77" y="4"/>
                    <a:pt x="73" y="9"/>
                    <a:pt x="70" y="13"/>
                  </a:cubicBezTo>
                  <a:cubicBezTo>
                    <a:pt x="70" y="43"/>
                    <a:pt x="70" y="43"/>
                    <a:pt x="70" y="43"/>
                  </a:cubicBezTo>
                  <a:cubicBezTo>
                    <a:pt x="65" y="43"/>
                    <a:pt x="65" y="43"/>
                    <a:pt x="65" y="43"/>
                  </a:cubicBezTo>
                  <a:cubicBezTo>
                    <a:pt x="65" y="1"/>
                    <a:pt x="65" y="1"/>
                    <a:pt x="65" y="1"/>
                  </a:cubicBezTo>
                  <a:cubicBezTo>
                    <a:pt x="69" y="1"/>
                    <a:pt x="69" y="1"/>
                    <a:pt x="69" y="1"/>
                  </a:cubicBezTo>
                  <a:lnTo>
                    <a:pt x="69" y="8"/>
                  </a:lnTo>
                  <a:close/>
                  <a:moveTo>
                    <a:pt x="9" y="1"/>
                  </a:moveTo>
                  <a:cubicBezTo>
                    <a:pt x="9" y="41"/>
                    <a:pt x="9" y="41"/>
                    <a:pt x="9" y="41"/>
                  </a:cubicBezTo>
                  <a:cubicBezTo>
                    <a:pt x="9" y="48"/>
                    <a:pt x="7" y="52"/>
                    <a:pt x="0" y="55"/>
                  </a:cubicBezTo>
                  <a:cubicBezTo>
                    <a:pt x="1" y="59"/>
                    <a:pt x="1" y="59"/>
                    <a:pt x="1" y="59"/>
                  </a:cubicBezTo>
                  <a:cubicBezTo>
                    <a:pt x="10" y="55"/>
                    <a:pt x="14" y="51"/>
                    <a:pt x="14" y="41"/>
                  </a:cubicBezTo>
                  <a:cubicBezTo>
                    <a:pt x="14" y="1"/>
                    <a:pt x="14" y="1"/>
                    <a:pt x="14" y="1"/>
                  </a:cubicBezTo>
                  <a:lnTo>
                    <a:pt x="9" y="1"/>
                  </a:lnTo>
                  <a:close/>
                  <a:moveTo>
                    <a:pt x="56" y="24"/>
                  </a:moveTo>
                  <a:cubicBezTo>
                    <a:pt x="28" y="24"/>
                    <a:pt x="28" y="24"/>
                    <a:pt x="28" y="24"/>
                  </a:cubicBezTo>
                  <a:cubicBezTo>
                    <a:pt x="28" y="35"/>
                    <a:pt x="34" y="40"/>
                    <a:pt x="41" y="40"/>
                  </a:cubicBezTo>
                  <a:cubicBezTo>
                    <a:pt x="46" y="40"/>
                    <a:pt x="49" y="39"/>
                    <a:pt x="53" y="36"/>
                  </a:cubicBezTo>
                  <a:cubicBezTo>
                    <a:pt x="55" y="39"/>
                    <a:pt x="55" y="39"/>
                    <a:pt x="55" y="39"/>
                  </a:cubicBezTo>
                  <a:cubicBezTo>
                    <a:pt x="51" y="43"/>
                    <a:pt x="47" y="44"/>
                    <a:pt x="41" y="44"/>
                  </a:cubicBezTo>
                  <a:cubicBezTo>
                    <a:pt x="30" y="44"/>
                    <a:pt x="23" y="36"/>
                    <a:pt x="23" y="22"/>
                  </a:cubicBezTo>
                  <a:cubicBezTo>
                    <a:pt x="23" y="9"/>
                    <a:pt x="30" y="0"/>
                    <a:pt x="40" y="0"/>
                  </a:cubicBezTo>
                  <a:cubicBezTo>
                    <a:pt x="51" y="0"/>
                    <a:pt x="56" y="8"/>
                    <a:pt x="56" y="21"/>
                  </a:cubicBezTo>
                  <a:cubicBezTo>
                    <a:pt x="56" y="22"/>
                    <a:pt x="56" y="23"/>
                    <a:pt x="56" y="24"/>
                  </a:cubicBezTo>
                  <a:close/>
                  <a:moveTo>
                    <a:pt x="52" y="20"/>
                  </a:moveTo>
                  <a:cubicBezTo>
                    <a:pt x="52" y="10"/>
                    <a:pt x="48" y="4"/>
                    <a:pt x="40" y="4"/>
                  </a:cubicBezTo>
                  <a:cubicBezTo>
                    <a:pt x="33" y="4"/>
                    <a:pt x="28" y="9"/>
                    <a:pt x="28" y="20"/>
                  </a:cubicBezTo>
                  <a:lnTo>
                    <a:pt x="52" y="20"/>
                  </a:lnTo>
                  <a:close/>
                  <a:moveTo>
                    <a:pt x="138" y="41"/>
                  </a:moveTo>
                  <a:cubicBezTo>
                    <a:pt x="137" y="44"/>
                    <a:pt x="137" y="44"/>
                    <a:pt x="137" y="44"/>
                  </a:cubicBezTo>
                  <a:cubicBezTo>
                    <a:pt x="133" y="44"/>
                    <a:pt x="130" y="42"/>
                    <a:pt x="129" y="37"/>
                  </a:cubicBezTo>
                  <a:cubicBezTo>
                    <a:pt x="129" y="37"/>
                    <a:pt x="129" y="37"/>
                    <a:pt x="129" y="37"/>
                  </a:cubicBezTo>
                  <a:cubicBezTo>
                    <a:pt x="126" y="42"/>
                    <a:pt x="121" y="44"/>
                    <a:pt x="116" y="44"/>
                  </a:cubicBezTo>
                  <a:cubicBezTo>
                    <a:pt x="108" y="44"/>
                    <a:pt x="103" y="39"/>
                    <a:pt x="103" y="32"/>
                  </a:cubicBezTo>
                  <a:cubicBezTo>
                    <a:pt x="103" y="23"/>
                    <a:pt x="110" y="18"/>
                    <a:pt x="122" y="18"/>
                  </a:cubicBezTo>
                  <a:cubicBezTo>
                    <a:pt x="129" y="18"/>
                    <a:pt x="129" y="18"/>
                    <a:pt x="129" y="18"/>
                  </a:cubicBezTo>
                  <a:cubicBezTo>
                    <a:pt x="129" y="14"/>
                    <a:pt x="129" y="14"/>
                    <a:pt x="129" y="14"/>
                  </a:cubicBezTo>
                  <a:cubicBezTo>
                    <a:pt x="129" y="7"/>
                    <a:pt x="126" y="4"/>
                    <a:pt x="119" y="4"/>
                  </a:cubicBezTo>
                  <a:cubicBezTo>
                    <a:pt x="116" y="4"/>
                    <a:pt x="112" y="5"/>
                    <a:pt x="107" y="6"/>
                  </a:cubicBezTo>
                  <a:cubicBezTo>
                    <a:pt x="106" y="3"/>
                    <a:pt x="106" y="3"/>
                    <a:pt x="106" y="3"/>
                  </a:cubicBezTo>
                  <a:cubicBezTo>
                    <a:pt x="111" y="1"/>
                    <a:pt x="115" y="0"/>
                    <a:pt x="119" y="0"/>
                  </a:cubicBezTo>
                  <a:cubicBezTo>
                    <a:pt x="129" y="0"/>
                    <a:pt x="133" y="5"/>
                    <a:pt x="133" y="14"/>
                  </a:cubicBezTo>
                  <a:cubicBezTo>
                    <a:pt x="133" y="34"/>
                    <a:pt x="133" y="34"/>
                    <a:pt x="133" y="34"/>
                  </a:cubicBezTo>
                  <a:cubicBezTo>
                    <a:pt x="133" y="39"/>
                    <a:pt x="135" y="40"/>
                    <a:pt x="138" y="41"/>
                  </a:cubicBezTo>
                  <a:close/>
                  <a:moveTo>
                    <a:pt x="129" y="22"/>
                  </a:moveTo>
                  <a:cubicBezTo>
                    <a:pt x="122" y="22"/>
                    <a:pt x="122" y="22"/>
                    <a:pt x="122" y="22"/>
                  </a:cubicBezTo>
                  <a:cubicBezTo>
                    <a:pt x="113" y="22"/>
                    <a:pt x="108" y="25"/>
                    <a:pt x="108" y="31"/>
                  </a:cubicBezTo>
                  <a:cubicBezTo>
                    <a:pt x="108" y="37"/>
                    <a:pt x="111" y="40"/>
                    <a:pt x="117" y="40"/>
                  </a:cubicBezTo>
                  <a:cubicBezTo>
                    <a:pt x="122" y="40"/>
                    <a:pt x="127" y="37"/>
                    <a:pt x="129" y="33"/>
                  </a:cubicBezTo>
                  <a:lnTo>
                    <a:pt x="129" y="22"/>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8" name="Freeform 40"/>
            <p:cNvSpPr>
              <a:spLocks noEditPoints="1"/>
            </p:cNvSpPr>
            <p:nvPr userDrawn="1"/>
          </p:nvSpPr>
          <p:spPr bwMode="auto">
            <a:xfrm>
              <a:off x="280" y="2154"/>
              <a:ext cx="4559" cy="275"/>
            </a:xfrm>
            <a:custGeom>
              <a:avLst/>
              <a:gdLst>
                <a:gd name="T0" fmla="*/ 535 w 733"/>
                <a:gd name="T1" fmla="*/ 43 h 44"/>
                <a:gd name="T2" fmla="*/ 535 w 733"/>
                <a:gd name="T3" fmla="*/ 7 h 44"/>
                <a:gd name="T4" fmla="*/ 549 w 733"/>
                <a:gd name="T5" fmla="*/ 43 h 44"/>
                <a:gd name="T6" fmla="*/ 696 w 733"/>
                <a:gd name="T7" fmla="*/ 8 h 44"/>
                <a:gd name="T8" fmla="*/ 710 w 733"/>
                <a:gd name="T9" fmla="*/ 14 h 44"/>
                <a:gd name="T10" fmla="*/ 733 w 733"/>
                <a:gd name="T11" fmla="*/ 43 h 44"/>
                <a:gd name="T12" fmla="*/ 699 w 733"/>
                <a:gd name="T13" fmla="*/ 0 h 44"/>
                <a:gd name="T14" fmla="*/ 677 w 733"/>
                <a:gd name="T15" fmla="*/ 43 h 44"/>
                <a:gd name="T16" fmla="*/ 580 w 733"/>
                <a:gd name="T17" fmla="*/ 1 h 44"/>
                <a:gd name="T18" fmla="*/ 439 w 733"/>
                <a:gd name="T19" fmla="*/ 43 h 44"/>
                <a:gd name="T20" fmla="*/ 465 w 733"/>
                <a:gd name="T21" fmla="*/ 1 h 44"/>
                <a:gd name="T22" fmla="*/ 466 w 733"/>
                <a:gd name="T23" fmla="*/ 43 h 44"/>
                <a:gd name="T24" fmla="*/ 482 w 733"/>
                <a:gd name="T25" fmla="*/ 1 h 44"/>
                <a:gd name="T26" fmla="*/ 497 w 733"/>
                <a:gd name="T27" fmla="*/ 35 h 44"/>
                <a:gd name="T28" fmla="*/ 515 w 733"/>
                <a:gd name="T29" fmla="*/ 1 h 44"/>
                <a:gd name="T30" fmla="*/ 601 w 733"/>
                <a:gd name="T31" fmla="*/ 43 h 44"/>
                <a:gd name="T32" fmla="*/ 626 w 733"/>
                <a:gd name="T33" fmla="*/ 1 h 44"/>
                <a:gd name="T34" fmla="*/ 627 w 733"/>
                <a:gd name="T35" fmla="*/ 43 h 44"/>
                <a:gd name="T36" fmla="*/ 657 w 733"/>
                <a:gd name="T37" fmla="*/ 25 h 44"/>
                <a:gd name="T38" fmla="*/ 632 w 733"/>
                <a:gd name="T39" fmla="*/ 1 h 44"/>
                <a:gd name="T40" fmla="*/ 668 w 733"/>
                <a:gd name="T41" fmla="*/ 1 h 44"/>
                <a:gd name="T42" fmla="*/ 17 w 733"/>
                <a:gd name="T43" fmla="*/ 36 h 44"/>
                <a:gd name="T44" fmla="*/ 0 w 733"/>
                <a:gd name="T45" fmla="*/ 25 h 44"/>
                <a:gd name="T46" fmla="*/ 25 w 733"/>
                <a:gd name="T47" fmla="*/ 1 h 44"/>
                <a:gd name="T48" fmla="*/ 263 w 733"/>
                <a:gd name="T49" fmla="*/ 1 h 44"/>
                <a:gd name="T50" fmla="*/ 224 w 733"/>
                <a:gd name="T51" fmla="*/ 12 h 44"/>
                <a:gd name="T52" fmla="*/ 227 w 733"/>
                <a:gd name="T53" fmla="*/ 33 h 44"/>
                <a:gd name="T54" fmla="*/ 243 w 733"/>
                <a:gd name="T55" fmla="*/ 18 h 44"/>
                <a:gd name="T56" fmla="*/ 255 w 733"/>
                <a:gd name="T57" fmla="*/ 5 h 44"/>
                <a:gd name="T58" fmla="*/ 401 w 733"/>
                <a:gd name="T59" fmla="*/ 25 h 44"/>
                <a:gd name="T60" fmla="*/ 387 w 733"/>
                <a:gd name="T61" fmla="*/ 39 h 44"/>
                <a:gd name="T62" fmla="*/ 399 w 733"/>
                <a:gd name="T63" fmla="*/ 12 h 44"/>
                <a:gd name="T64" fmla="*/ 68 w 733"/>
                <a:gd name="T65" fmla="*/ 0 h 44"/>
                <a:gd name="T66" fmla="*/ 45 w 733"/>
                <a:gd name="T67" fmla="*/ 43 h 44"/>
                <a:gd name="T68" fmla="*/ 69 w 733"/>
                <a:gd name="T69" fmla="*/ 15 h 44"/>
                <a:gd name="T70" fmla="*/ 68 w 733"/>
                <a:gd name="T71" fmla="*/ 0 h 44"/>
                <a:gd name="T72" fmla="*/ 90 w 733"/>
                <a:gd name="T73" fmla="*/ 1 h 44"/>
                <a:gd name="T74" fmla="*/ 135 w 733"/>
                <a:gd name="T75" fmla="*/ 1 h 44"/>
                <a:gd name="T76" fmla="*/ 119 w 733"/>
                <a:gd name="T77" fmla="*/ 43 h 44"/>
                <a:gd name="T78" fmla="*/ 278 w 733"/>
                <a:gd name="T79" fmla="*/ 1 h 44"/>
                <a:gd name="T80" fmla="*/ 299 w 733"/>
                <a:gd name="T81" fmla="*/ 43 h 44"/>
                <a:gd name="T82" fmla="*/ 177 w 733"/>
                <a:gd name="T83" fmla="*/ 1 h 44"/>
                <a:gd name="T84" fmla="*/ 177 w 733"/>
                <a:gd name="T85" fmla="*/ 36 h 44"/>
                <a:gd name="T86" fmla="*/ 174 w 733"/>
                <a:gd name="T87" fmla="*/ 18 h 44"/>
                <a:gd name="T88" fmla="*/ 195 w 733"/>
                <a:gd name="T89" fmla="*/ 20 h 44"/>
                <a:gd name="T90" fmla="*/ 199 w 733"/>
                <a:gd name="T91" fmla="*/ 20 h 44"/>
                <a:gd name="T92" fmla="*/ 219 w 733"/>
                <a:gd name="T93" fmla="*/ 43 h 44"/>
                <a:gd name="T94" fmla="*/ 185 w 733"/>
                <a:gd name="T95" fmla="*/ 1 h 44"/>
                <a:gd name="T96" fmla="*/ 199 w 733"/>
                <a:gd name="T97" fmla="*/ 27 h 44"/>
                <a:gd name="T98" fmla="*/ 353 w 733"/>
                <a:gd name="T99" fmla="*/ 9 h 44"/>
                <a:gd name="T100" fmla="*/ 374 w 733"/>
                <a:gd name="T101" fmla="*/ 9 h 44"/>
                <a:gd name="T102" fmla="*/ 331 w 733"/>
                <a:gd name="T103" fmla="*/ 8 h 44"/>
                <a:gd name="T104" fmla="*/ 350 w 733"/>
                <a:gd name="T105" fmla="*/ 43 h 44"/>
                <a:gd name="T106" fmla="*/ 323 w 733"/>
                <a:gd name="T107" fmla="*/ 43 h 44"/>
                <a:gd name="T108" fmla="*/ 314 w 733"/>
                <a:gd name="T109" fmla="*/ 9 h 44"/>
                <a:gd name="T110" fmla="*/ 343 w 733"/>
                <a:gd name="T111" fmla="*/ 1 h 44"/>
                <a:gd name="T112" fmla="*/ 343 w 733"/>
                <a:gd name="T113"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44">
                  <a:moveTo>
                    <a:pt x="549" y="14"/>
                  </a:moveTo>
                  <a:cubicBezTo>
                    <a:pt x="549" y="9"/>
                    <a:pt x="548" y="8"/>
                    <a:pt x="544" y="8"/>
                  </a:cubicBezTo>
                  <a:cubicBezTo>
                    <a:pt x="541" y="8"/>
                    <a:pt x="538" y="10"/>
                    <a:pt x="535" y="14"/>
                  </a:cubicBezTo>
                  <a:cubicBezTo>
                    <a:pt x="535" y="43"/>
                    <a:pt x="535" y="43"/>
                    <a:pt x="535" y="43"/>
                  </a:cubicBezTo>
                  <a:cubicBezTo>
                    <a:pt x="525" y="43"/>
                    <a:pt x="525" y="43"/>
                    <a:pt x="525" y="43"/>
                  </a:cubicBezTo>
                  <a:cubicBezTo>
                    <a:pt x="525" y="1"/>
                    <a:pt x="525" y="1"/>
                    <a:pt x="525" y="1"/>
                  </a:cubicBezTo>
                  <a:cubicBezTo>
                    <a:pt x="534" y="1"/>
                    <a:pt x="534" y="1"/>
                    <a:pt x="534" y="1"/>
                  </a:cubicBezTo>
                  <a:cubicBezTo>
                    <a:pt x="535" y="7"/>
                    <a:pt x="535" y="7"/>
                    <a:pt x="535" y="7"/>
                  </a:cubicBezTo>
                  <a:cubicBezTo>
                    <a:pt x="538" y="2"/>
                    <a:pt x="543" y="0"/>
                    <a:pt x="548" y="0"/>
                  </a:cubicBezTo>
                  <a:cubicBezTo>
                    <a:pt x="556" y="0"/>
                    <a:pt x="559" y="5"/>
                    <a:pt x="559" y="13"/>
                  </a:cubicBezTo>
                  <a:cubicBezTo>
                    <a:pt x="559" y="43"/>
                    <a:pt x="559" y="43"/>
                    <a:pt x="559" y="43"/>
                  </a:cubicBezTo>
                  <a:cubicBezTo>
                    <a:pt x="549" y="43"/>
                    <a:pt x="549" y="43"/>
                    <a:pt x="549" y="43"/>
                  </a:cubicBezTo>
                  <a:lnTo>
                    <a:pt x="549" y="14"/>
                  </a:lnTo>
                  <a:close/>
                  <a:moveTo>
                    <a:pt x="688" y="43"/>
                  </a:moveTo>
                  <a:cubicBezTo>
                    <a:pt x="688" y="14"/>
                    <a:pt x="688" y="14"/>
                    <a:pt x="688" y="14"/>
                  </a:cubicBezTo>
                  <a:cubicBezTo>
                    <a:pt x="690" y="10"/>
                    <a:pt x="693" y="8"/>
                    <a:pt x="696" y="8"/>
                  </a:cubicBezTo>
                  <a:cubicBezTo>
                    <a:pt x="699" y="8"/>
                    <a:pt x="700" y="9"/>
                    <a:pt x="700" y="14"/>
                  </a:cubicBezTo>
                  <a:cubicBezTo>
                    <a:pt x="700" y="43"/>
                    <a:pt x="700" y="43"/>
                    <a:pt x="700" y="43"/>
                  </a:cubicBezTo>
                  <a:cubicBezTo>
                    <a:pt x="710" y="43"/>
                    <a:pt x="710" y="43"/>
                    <a:pt x="710" y="43"/>
                  </a:cubicBezTo>
                  <a:cubicBezTo>
                    <a:pt x="710" y="14"/>
                    <a:pt x="710" y="14"/>
                    <a:pt x="710" y="14"/>
                  </a:cubicBezTo>
                  <a:cubicBezTo>
                    <a:pt x="712" y="10"/>
                    <a:pt x="715" y="8"/>
                    <a:pt x="718" y="8"/>
                  </a:cubicBezTo>
                  <a:cubicBezTo>
                    <a:pt x="722" y="8"/>
                    <a:pt x="723" y="10"/>
                    <a:pt x="723" y="14"/>
                  </a:cubicBezTo>
                  <a:cubicBezTo>
                    <a:pt x="723" y="43"/>
                    <a:pt x="723" y="43"/>
                    <a:pt x="723" y="43"/>
                  </a:cubicBezTo>
                  <a:cubicBezTo>
                    <a:pt x="733" y="43"/>
                    <a:pt x="733" y="43"/>
                    <a:pt x="733" y="43"/>
                  </a:cubicBezTo>
                  <a:cubicBezTo>
                    <a:pt x="733" y="13"/>
                    <a:pt x="733" y="13"/>
                    <a:pt x="733" y="13"/>
                  </a:cubicBezTo>
                  <a:cubicBezTo>
                    <a:pt x="733" y="5"/>
                    <a:pt x="730" y="0"/>
                    <a:pt x="722" y="0"/>
                  </a:cubicBezTo>
                  <a:cubicBezTo>
                    <a:pt x="718" y="0"/>
                    <a:pt x="713" y="2"/>
                    <a:pt x="709" y="7"/>
                  </a:cubicBezTo>
                  <a:cubicBezTo>
                    <a:pt x="708" y="2"/>
                    <a:pt x="705" y="0"/>
                    <a:pt x="699" y="0"/>
                  </a:cubicBezTo>
                  <a:cubicBezTo>
                    <a:pt x="695" y="0"/>
                    <a:pt x="691" y="2"/>
                    <a:pt x="687" y="7"/>
                  </a:cubicBezTo>
                  <a:cubicBezTo>
                    <a:pt x="686" y="1"/>
                    <a:pt x="686" y="1"/>
                    <a:pt x="686" y="1"/>
                  </a:cubicBezTo>
                  <a:cubicBezTo>
                    <a:pt x="677" y="1"/>
                    <a:pt x="677" y="1"/>
                    <a:pt x="677" y="1"/>
                  </a:cubicBezTo>
                  <a:cubicBezTo>
                    <a:pt x="677" y="43"/>
                    <a:pt x="677" y="43"/>
                    <a:pt x="677" y="43"/>
                  </a:cubicBezTo>
                  <a:lnTo>
                    <a:pt x="688" y="43"/>
                  </a:lnTo>
                  <a:close/>
                  <a:moveTo>
                    <a:pt x="570" y="43"/>
                  </a:moveTo>
                  <a:cubicBezTo>
                    <a:pt x="580" y="43"/>
                    <a:pt x="580" y="43"/>
                    <a:pt x="580" y="43"/>
                  </a:cubicBezTo>
                  <a:cubicBezTo>
                    <a:pt x="580" y="1"/>
                    <a:pt x="580" y="1"/>
                    <a:pt x="580" y="1"/>
                  </a:cubicBezTo>
                  <a:cubicBezTo>
                    <a:pt x="570" y="1"/>
                    <a:pt x="570" y="1"/>
                    <a:pt x="570" y="1"/>
                  </a:cubicBezTo>
                  <a:lnTo>
                    <a:pt x="570" y="43"/>
                  </a:lnTo>
                  <a:close/>
                  <a:moveTo>
                    <a:pt x="429" y="43"/>
                  </a:moveTo>
                  <a:cubicBezTo>
                    <a:pt x="439" y="43"/>
                    <a:pt x="439" y="43"/>
                    <a:pt x="439" y="43"/>
                  </a:cubicBezTo>
                  <a:cubicBezTo>
                    <a:pt x="439" y="1"/>
                    <a:pt x="439" y="1"/>
                    <a:pt x="439" y="1"/>
                  </a:cubicBezTo>
                  <a:cubicBezTo>
                    <a:pt x="429" y="1"/>
                    <a:pt x="429" y="1"/>
                    <a:pt x="429" y="1"/>
                  </a:cubicBezTo>
                  <a:lnTo>
                    <a:pt x="429" y="43"/>
                  </a:lnTo>
                  <a:close/>
                  <a:moveTo>
                    <a:pt x="465" y="1"/>
                  </a:moveTo>
                  <a:cubicBezTo>
                    <a:pt x="454" y="1"/>
                    <a:pt x="454" y="1"/>
                    <a:pt x="454" y="1"/>
                  </a:cubicBezTo>
                  <a:cubicBezTo>
                    <a:pt x="440" y="20"/>
                    <a:pt x="440" y="20"/>
                    <a:pt x="440" y="20"/>
                  </a:cubicBezTo>
                  <a:cubicBezTo>
                    <a:pt x="454" y="43"/>
                    <a:pt x="454" y="43"/>
                    <a:pt x="454" y="43"/>
                  </a:cubicBezTo>
                  <a:cubicBezTo>
                    <a:pt x="466" y="43"/>
                    <a:pt x="466" y="43"/>
                    <a:pt x="466" y="43"/>
                  </a:cubicBezTo>
                  <a:cubicBezTo>
                    <a:pt x="450" y="20"/>
                    <a:pt x="450" y="20"/>
                    <a:pt x="450" y="20"/>
                  </a:cubicBezTo>
                  <a:lnTo>
                    <a:pt x="465" y="1"/>
                  </a:lnTo>
                  <a:close/>
                  <a:moveTo>
                    <a:pt x="482" y="35"/>
                  </a:moveTo>
                  <a:cubicBezTo>
                    <a:pt x="482" y="1"/>
                    <a:pt x="482" y="1"/>
                    <a:pt x="482" y="1"/>
                  </a:cubicBezTo>
                  <a:cubicBezTo>
                    <a:pt x="472" y="1"/>
                    <a:pt x="472" y="1"/>
                    <a:pt x="472" y="1"/>
                  </a:cubicBezTo>
                  <a:cubicBezTo>
                    <a:pt x="472" y="43"/>
                    <a:pt x="472" y="43"/>
                    <a:pt x="472" y="43"/>
                  </a:cubicBezTo>
                  <a:cubicBezTo>
                    <a:pt x="495" y="43"/>
                    <a:pt x="495" y="43"/>
                    <a:pt x="495" y="43"/>
                  </a:cubicBezTo>
                  <a:cubicBezTo>
                    <a:pt x="497" y="35"/>
                    <a:pt x="497" y="35"/>
                    <a:pt x="497" y="35"/>
                  </a:cubicBezTo>
                  <a:lnTo>
                    <a:pt x="482" y="35"/>
                  </a:lnTo>
                  <a:close/>
                  <a:moveTo>
                    <a:pt x="504" y="43"/>
                  </a:moveTo>
                  <a:cubicBezTo>
                    <a:pt x="515" y="43"/>
                    <a:pt x="515" y="43"/>
                    <a:pt x="515" y="43"/>
                  </a:cubicBezTo>
                  <a:cubicBezTo>
                    <a:pt x="515" y="1"/>
                    <a:pt x="515" y="1"/>
                    <a:pt x="515" y="1"/>
                  </a:cubicBezTo>
                  <a:cubicBezTo>
                    <a:pt x="504" y="1"/>
                    <a:pt x="504" y="1"/>
                    <a:pt x="504" y="1"/>
                  </a:cubicBezTo>
                  <a:lnTo>
                    <a:pt x="504" y="43"/>
                  </a:lnTo>
                  <a:close/>
                  <a:moveTo>
                    <a:pt x="590" y="43"/>
                  </a:moveTo>
                  <a:cubicBezTo>
                    <a:pt x="601" y="43"/>
                    <a:pt x="601" y="43"/>
                    <a:pt x="601" y="43"/>
                  </a:cubicBezTo>
                  <a:cubicBezTo>
                    <a:pt x="601" y="1"/>
                    <a:pt x="601" y="1"/>
                    <a:pt x="601" y="1"/>
                  </a:cubicBezTo>
                  <a:cubicBezTo>
                    <a:pt x="590" y="1"/>
                    <a:pt x="590" y="1"/>
                    <a:pt x="590" y="1"/>
                  </a:cubicBezTo>
                  <a:lnTo>
                    <a:pt x="590" y="43"/>
                  </a:lnTo>
                  <a:close/>
                  <a:moveTo>
                    <a:pt x="626" y="1"/>
                  </a:moveTo>
                  <a:cubicBezTo>
                    <a:pt x="615" y="1"/>
                    <a:pt x="615" y="1"/>
                    <a:pt x="615" y="1"/>
                  </a:cubicBezTo>
                  <a:cubicBezTo>
                    <a:pt x="601" y="20"/>
                    <a:pt x="601" y="20"/>
                    <a:pt x="601" y="20"/>
                  </a:cubicBezTo>
                  <a:cubicBezTo>
                    <a:pt x="616" y="43"/>
                    <a:pt x="616" y="43"/>
                    <a:pt x="616" y="43"/>
                  </a:cubicBezTo>
                  <a:cubicBezTo>
                    <a:pt x="627" y="43"/>
                    <a:pt x="627" y="43"/>
                    <a:pt x="627" y="43"/>
                  </a:cubicBezTo>
                  <a:cubicBezTo>
                    <a:pt x="612" y="20"/>
                    <a:pt x="612" y="20"/>
                    <a:pt x="612" y="20"/>
                  </a:cubicBezTo>
                  <a:lnTo>
                    <a:pt x="626" y="1"/>
                  </a:lnTo>
                  <a:close/>
                  <a:moveTo>
                    <a:pt x="657" y="1"/>
                  </a:moveTo>
                  <a:cubicBezTo>
                    <a:pt x="657" y="25"/>
                    <a:pt x="657" y="25"/>
                    <a:pt x="657" y="25"/>
                  </a:cubicBezTo>
                  <a:cubicBezTo>
                    <a:pt x="657" y="32"/>
                    <a:pt x="656" y="36"/>
                    <a:pt x="650" y="36"/>
                  </a:cubicBezTo>
                  <a:cubicBezTo>
                    <a:pt x="643" y="36"/>
                    <a:pt x="642" y="32"/>
                    <a:pt x="642" y="25"/>
                  </a:cubicBezTo>
                  <a:cubicBezTo>
                    <a:pt x="642" y="1"/>
                    <a:pt x="642" y="1"/>
                    <a:pt x="642" y="1"/>
                  </a:cubicBezTo>
                  <a:cubicBezTo>
                    <a:pt x="632" y="1"/>
                    <a:pt x="632" y="1"/>
                    <a:pt x="632" y="1"/>
                  </a:cubicBezTo>
                  <a:cubicBezTo>
                    <a:pt x="632" y="25"/>
                    <a:pt x="632" y="25"/>
                    <a:pt x="632" y="25"/>
                  </a:cubicBezTo>
                  <a:cubicBezTo>
                    <a:pt x="632" y="37"/>
                    <a:pt x="637" y="44"/>
                    <a:pt x="650" y="44"/>
                  </a:cubicBezTo>
                  <a:cubicBezTo>
                    <a:pt x="662" y="44"/>
                    <a:pt x="668" y="36"/>
                    <a:pt x="668" y="25"/>
                  </a:cubicBezTo>
                  <a:cubicBezTo>
                    <a:pt x="668" y="1"/>
                    <a:pt x="668" y="1"/>
                    <a:pt x="668" y="1"/>
                  </a:cubicBezTo>
                  <a:lnTo>
                    <a:pt x="657" y="1"/>
                  </a:lnTo>
                  <a:close/>
                  <a:moveTo>
                    <a:pt x="25" y="1"/>
                  </a:moveTo>
                  <a:cubicBezTo>
                    <a:pt x="25" y="25"/>
                    <a:pt x="25" y="25"/>
                    <a:pt x="25" y="25"/>
                  </a:cubicBezTo>
                  <a:cubicBezTo>
                    <a:pt x="25" y="32"/>
                    <a:pt x="24" y="36"/>
                    <a:pt x="17" y="36"/>
                  </a:cubicBezTo>
                  <a:cubicBezTo>
                    <a:pt x="11" y="36"/>
                    <a:pt x="10" y="32"/>
                    <a:pt x="10" y="25"/>
                  </a:cubicBezTo>
                  <a:cubicBezTo>
                    <a:pt x="10" y="1"/>
                    <a:pt x="10" y="1"/>
                    <a:pt x="10" y="1"/>
                  </a:cubicBezTo>
                  <a:cubicBezTo>
                    <a:pt x="0" y="1"/>
                    <a:pt x="0" y="1"/>
                    <a:pt x="0" y="1"/>
                  </a:cubicBezTo>
                  <a:cubicBezTo>
                    <a:pt x="0" y="25"/>
                    <a:pt x="0" y="25"/>
                    <a:pt x="0" y="25"/>
                  </a:cubicBezTo>
                  <a:cubicBezTo>
                    <a:pt x="0" y="37"/>
                    <a:pt x="4" y="44"/>
                    <a:pt x="17" y="44"/>
                  </a:cubicBezTo>
                  <a:cubicBezTo>
                    <a:pt x="30" y="44"/>
                    <a:pt x="35" y="36"/>
                    <a:pt x="35" y="25"/>
                  </a:cubicBezTo>
                  <a:cubicBezTo>
                    <a:pt x="35" y="1"/>
                    <a:pt x="35" y="1"/>
                    <a:pt x="35" y="1"/>
                  </a:cubicBezTo>
                  <a:lnTo>
                    <a:pt x="25" y="1"/>
                  </a:lnTo>
                  <a:close/>
                  <a:moveTo>
                    <a:pt x="263" y="43"/>
                  </a:moveTo>
                  <a:cubicBezTo>
                    <a:pt x="273" y="43"/>
                    <a:pt x="273" y="43"/>
                    <a:pt x="273" y="43"/>
                  </a:cubicBezTo>
                  <a:cubicBezTo>
                    <a:pt x="273" y="1"/>
                    <a:pt x="273" y="1"/>
                    <a:pt x="273" y="1"/>
                  </a:cubicBezTo>
                  <a:cubicBezTo>
                    <a:pt x="263" y="1"/>
                    <a:pt x="263" y="1"/>
                    <a:pt x="263" y="1"/>
                  </a:cubicBezTo>
                  <a:lnTo>
                    <a:pt x="263" y="43"/>
                  </a:lnTo>
                  <a:close/>
                  <a:moveTo>
                    <a:pt x="255" y="5"/>
                  </a:moveTo>
                  <a:cubicBezTo>
                    <a:pt x="251" y="2"/>
                    <a:pt x="246" y="0"/>
                    <a:pt x="240" y="0"/>
                  </a:cubicBezTo>
                  <a:cubicBezTo>
                    <a:pt x="230" y="0"/>
                    <a:pt x="224" y="5"/>
                    <a:pt x="224" y="12"/>
                  </a:cubicBezTo>
                  <a:cubicBezTo>
                    <a:pt x="224" y="19"/>
                    <a:pt x="228" y="23"/>
                    <a:pt x="236" y="25"/>
                  </a:cubicBezTo>
                  <a:cubicBezTo>
                    <a:pt x="244" y="27"/>
                    <a:pt x="246" y="28"/>
                    <a:pt x="246" y="32"/>
                  </a:cubicBezTo>
                  <a:cubicBezTo>
                    <a:pt x="246" y="35"/>
                    <a:pt x="243" y="37"/>
                    <a:pt x="238" y="37"/>
                  </a:cubicBezTo>
                  <a:cubicBezTo>
                    <a:pt x="234" y="37"/>
                    <a:pt x="230" y="35"/>
                    <a:pt x="227" y="33"/>
                  </a:cubicBezTo>
                  <a:cubicBezTo>
                    <a:pt x="222" y="39"/>
                    <a:pt x="222" y="39"/>
                    <a:pt x="222" y="39"/>
                  </a:cubicBezTo>
                  <a:cubicBezTo>
                    <a:pt x="226" y="42"/>
                    <a:pt x="231" y="44"/>
                    <a:pt x="239" y="44"/>
                  </a:cubicBezTo>
                  <a:cubicBezTo>
                    <a:pt x="248" y="44"/>
                    <a:pt x="256" y="40"/>
                    <a:pt x="256" y="31"/>
                  </a:cubicBezTo>
                  <a:cubicBezTo>
                    <a:pt x="256" y="24"/>
                    <a:pt x="251" y="20"/>
                    <a:pt x="243" y="18"/>
                  </a:cubicBezTo>
                  <a:cubicBezTo>
                    <a:pt x="236" y="16"/>
                    <a:pt x="234" y="15"/>
                    <a:pt x="234" y="12"/>
                  </a:cubicBezTo>
                  <a:cubicBezTo>
                    <a:pt x="234" y="9"/>
                    <a:pt x="236" y="8"/>
                    <a:pt x="241" y="8"/>
                  </a:cubicBezTo>
                  <a:cubicBezTo>
                    <a:pt x="244" y="8"/>
                    <a:pt x="247" y="9"/>
                    <a:pt x="251" y="11"/>
                  </a:cubicBezTo>
                  <a:cubicBezTo>
                    <a:pt x="255" y="5"/>
                    <a:pt x="255" y="5"/>
                    <a:pt x="255" y="5"/>
                  </a:cubicBezTo>
                  <a:moveTo>
                    <a:pt x="420" y="5"/>
                  </a:moveTo>
                  <a:cubicBezTo>
                    <a:pt x="416" y="2"/>
                    <a:pt x="411" y="0"/>
                    <a:pt x="405" y="0"/>
                  </a:cubicBezTo>
                  <a:cubicBezTo>
                    <a:pt x="395" y="0"/>
                    <a:pt x="389" y="5"/>
                    <a:pt x="389" y="12"/>
                  </a:cubicBezTo>
                  <a:cubicBezTo>
                    <a:pt x="389" y="19"/>
                    <a:pt x="393" y="23"/>
                    <a:pt x="401" y="25"/>
                  </a:cubicBezTo>
                  <a:cubicBezTo>
                    <a:pt x="409" y="27"/>
                    <a:pt x="411" y="28"/>
                    <a:pt x="411" y="32"/>
                  </a:cubicBezTo>
                  <a:cubicBezTo>
                    <a:pt x="411" y="35"/>
                    <a:pt x="408" y="37"/>
                    <a:pt x="403" y="37"/>
                  </a:cubicBezTo>
                  <a:cubicBezTo>
                    <a:pt x="399" y="37"/>
                    <a:pt x="395" y="35"/>
                    <a:pt x="392" y="33"/>
                  </a:cubicBezTo>
                  <a:cubicBezTo>
                    <a:pt x="387" y="39"/>
                    <a:pt x="387" y="39"/>
                    <a:pt x="387" y="39"/>
                  </a:cubicBezTo>
                  <a:cubicBezTo>
                    <a:pt x="391" y="42"/>
                    <a:pt x="396" y="44"/>
                    <a:pt x="404" y="44"/>
                  </a:cubicBezTo>
                  <a:cubicBezTo>
                    <a:pt x="413" y="44"/>
                    <a:pt x="421" y="40"/>
                    <a:pt x="421" y="31"/>
                  </a:cubicBezTo>
                  <a:cubicBezTo>
                    <a:pt x="421" y="24"/>
                    <a:pt x="416" y="20"/>
                    <a:pt x="408" y="18"/>
                  </a:cubicBezTo>
                  <a:cubicBezTo>
                    <a:pt x="401" y="16"/>
                    <a:pt x="399" y="15"/>
                    <a:pt x="399" y="12"/>
                  </a:cubicBezTo>
                  <a:cubicBezTo>
                    <a:pt x="399" y="9"/>
                    <a:pt x="401" y="8"/>
                    <a:pt x="406" y="8"/>
                  </a:cubicBezTo>
                  <a:cubicBezTo>
                    <a:pt x="409" y="8"/>
                    <a:pt x="412" y="9"/>
                    <a:pt x="416" y="11"/>
                  </a:cubicBezTo>
                  <a:cubicBezTo>
                    <a:pt x="420" y="5"/>
                    <a:pt x="420" y="5"/>
                    <a:pt x="420" y="5"/>
                  </a:cubicBezTo>
                  <a:moveTo>
                    <a:pt x="68" y="0"/>
                  </a:moveTo>
                  <a:cubicBezTo>
                    <a:pt x="62" y="0"/>
                    <a:pt x="58" y="3"/>
                    <a:pt x="55" y="7"/>
                  </a:cubicBezTo>
                  <a:cubicBezTo>
                    <a:pt x="54" y="1"/>
                    <a:pt x="54" y="1"/>
                    <a:pt x="54" y="1"/>
                  </a:cubicBezTo>
                  <a:cubicBezTo>
                    <a:pt x="45" y="1"/>
                    <a:pt x="45" y="1"/>
                    <a:pt x="45" y="1"/>
                  </a:cubicBezTo>
                  <a:cubicBezTo>
                    <a:pt x="45" y="43"/>
                    <a:pt x="45" y="43"/>
                    <a:pt x="45" y="43"/>
                  </a:cubicBezTo>
                  <a:cubicBezTo>
                    <a:pt x="55" y="43"/>
                    <a:pt x="55" y="43"/>
                    <a:pt x="55" y="43"/>
                  </a:cubicBezTo>
                  <a:cubicBezTo>
                    <a:pt x="55" y="14"/>
                    <a:pt x="55" y="14"/>
                    <a:pt x="55" y="14"/>
                  </a:cubicBezTo>
                  <a:cubicBezTo>
                    <a:pt x="58" y="10"/>
                    <a:pt x="61" y="8"/>
                    <a:pt x="64" y="8"/>
                  </a:cubicBezTo>
                  <a:cubicBezTo>
                    <a:pt x="67" y="8"/>
                    <a:pt x="69" y="9"/>
                    <a:pt x="69" y="15"/>
                  </a:cubicBezTo>
                  <a:cubicBezTo>
                    <a:pt x="69" y="43"/>
                    <a:pt x="69" y="43"/>
                    <a:pt x="69" y="43"/>
                  </a:cubicBezTo>
                  <a:cubicBezTo>
                    <a:pt x="79" y="43"/>
                    <a:pt x="79" y="43"/>
                    <a:pt x="79" y="43"/>
                  </a:cubicBezTo>
                  <a:cubicBezTo>
                    <a:pt x="79" y="13"/>
                    <a:pt x="79" y="13"/>
                    <a:pt x="79" y="13"/>
                  </a:cubicBezTo>
                  <a:cubicBezTo>
                    <a:pt x="79" y="5"/>
                    <a:pt x="75" y="0"/>
                    <a:pt x="68" y="0"/>
                  </a:cubicBezTo>
                  <a:moveTo>
                    <a:pt x="90" y="43"/>
                  </a:moveTo>
                  <a:cubicBezTo>
                    <a:pt x="100" y="43"/>
                    <a:pt x="100" y="43"/>
                    <a:pt x="100" y="43"/>
                  </a:cubicBezTo>
                  <a:cubicBezTo>
                    <a:pt x="100" y="1"/>
                    <a:pt x="100" y="1"/>
                    <a:pt x="100" y="1"/>
                  </a:cubicBezTo>
                  <a:cubicBezTo>
                    <a:pt x="90" y="1"/>
                    <a:pt x="90" y="1"/>
                    <a:pt x="90" y="1"/>
                  </a:cubicBezTo>
                  <a:lnTo>
                    <a:pt x="90" y="43"/>
                  </a:lnTo>
                  <a:close/>
                  <a:moveTo>
                    <a:pt x="132" y="43"/>
                  </a:moveTo>
                  <a:cubicBezTo>
                    <a:pt x="145" y="1"/>
                    <a:pt x="145" y="1"/>
                    <a:pt x="145" y="1"/>
                  </a:cubicBezTo>
                  <a:cubicBezTo>
                    <a:pt x="135" y="1"/>
                    <a:pt x="135" y="1"/>
                    <a:pt x="135" y="1"/>
                  </a:cubicBezTo>
                  <a:cubicBezTo>
                    <a:pt x="126" y="35"/>
                    <a:pt x="126" y="35"/>
                    <a:pt x="126" y="35"/>
                  </a:cubicBezTo>
                  <a:cubicBezTo>
                    <a:pt x="116" y="1"/>
                    <a:pt x="116" y="1"/>
                    <a:pt x="116" y="1"/>
                  </a:cubicBezTo>
                  <a:cubicBezTo>
                    <a:pt x="105" y="1"/>
                    <a:pt x="105" y="1"/>
                    <a:pt x="105" y="1"/>
                  </a:cubicBezTo>
                  <a:cubicBezTo>
                    <a:pt x="119" y="43"/>
                    <a:pt x="119" y="43"/>
                    <a:pt x="119" y="43"/>
                  </a:cubicBezTo>
                  <a:lnTo>
                    <a:pt x="132" y="43"/>
                  </a:lnTo>
                  <a:close/>
                  <a:moveTo>
                    <a:pt x="309" y="9"/>
                  </a:moveTo>
                  <a:cubicBezTo>
                    <a:pt x="310" y="1"/>
                    <a:pt x="310" y="1"/>
                    <a:pt x="310" y="1"/>
                  </a:cubicBezTo>
                  <a:cubicBezTo>
                    <a:pt x="278" y="1"/>
                    <a:pt x="278" y="1"/>
                    <a:pt x="278" y="1"/>
                  </a:cubicBezTo>
                  <a:cubicBezTo>
                    <a:pt x="278" y="9"/>
                    <a:pt x="278" y="9"/>
                    <a:pt x="278" y="9"/>
                  </a:cubicBezTo>
                  <a:cubicBezTo>
                    <a:pt x="289" y="9"/>
                    <a:pt x="289" y="9"/>
                    <a:pt x="289" y="9"/>
                  </a:cubicBezTo>
                  <a:cubicBezTo>
                    <a:pt x="289" y="43"/>
                    <a:pt x="289" y="43"/>
                    <a:pt x="289" y="43"/>
                  </a:cubicBezTo>
                  <a:cubicBezTo>
                    <a:pt x="299" y="43"/>
                    <a:pt x="299" y="43"/>
                    <a:pt x="299" y="43"/>
                  </a:cubicBezTo>
                  <a:cubicBezTo>
                    <a:pt x="299" y="9"/>
                    <a:pt x="299" y="9"/>
                    <a:pt x="299" y="9"/>
                  </a:cubicBezTo>
                  <a:lnTo>
                    <a:pt x="309" y="9"/>
                  </a:lnTo>
                  <a:close/>
                  <a:moveTo>
                    <a:pt x="176" y="8"/>
                  </a:moveTo>
                  <a:cubicBezTo>
                    <a:pt x="177" y="1"/>
                    <a:pt x="177" y="1"/>
                    <a:pt x="177" y="1"/>
                  </a:cubicBezTo>
                  <a:cubicBezTo>
                    <a:pt x="151" y="1"/>
                    <a:pt x="151" y="1"/>
                    <a:pt x="151" y="1"/>
                  </a:cubicBezTo>
                  <a:cubicBezTo>
                    <a:pt x="151" y="43"/>
                    <a:pt x="151" y="43"/>
                    <a:pt x="151" y="43"/>
                  </a:cubicBezTo>
                  <a:cubicBezTo>
                    <a:pt x="177" y="43"/>
                    <a:pt x="177" y="43"/>
                    <a:pt x="177" y="43"/>
                  </a:cubicBezTo>
                  <a:cubicBezTo>
                    <a:pt x="177" y="36"/>
                    <a:pt x="177" y="36"/>
                    <a:pt x="177" y="36"/>
                  </a:cubicBezTo>
                  <a:cubicBezTo>
                    <a:pt x="161" y="36"/>
                    <a:pt x="161" y="36"/>
                    <a:pt x="161" y="36"/>
                  </a:cubicBezTo>
                  <a:cubicBezTo>
                    <a:pt x="161" y="25"/>
                    <a:pt x="161" y="25"/>
                    <a:pt x="161" y="25"/>
                  </a:cubicBezTo>
                  <a:cubicBezTo>
                    <a:pt x="174" y="25"/>
                    <a:pt x="174" y="25"/>
                    <a:pt x="174" y="25"/>
                  </a:cubicBezTo>
                  <a:cubicBezTo>
                    <a:pt x="174" y="18"/>
                    <a:pt x="174" y="18"/>
                    <a:pt x="174" y="18"/>
                  </a:cubicBezTo>
                  <a:cubicBezTo>
                    <a:pt x="161" y="18"/>
                    <a:pt x="161" y="18"/>
                    <a:pt x="161" y="18"/>
                  </a:cubicBezTo>
                  <a:cubicBezTo>
                    <a:pt x="161" y="8"/>
                    <a:pt x="161" y="8"/>
                    <a:pt x="161" y="8"/>
                  </a:cubicBezTo>
                  <a:lnTo>
                    <a:pt x="176" y="8"/>
                  </a:lnTo>
                  <a:close/>
                  <a:moveTo>
                    <a:pt x="195" y="20"/>
                  </a:moveTo>
                  <a:cubicBezTo>
                    <a:pt x="195" y="8"/>
                    <a:pt x="195" y="8"/>
                    <a:pt x="195" y="8"/>
                  </a:cubicBezTo>
                  <a:cubicBezTo>
                    <a:pt x="198" y="8"/>
                    <a:pt x="198" y="8"/>
                    <a:pt x="198" y="8"/>
                  </a:cubicBezTo>
                  <a:cubicBezTo>
                    <a:pt x="203" y="8"/>
                    <a:pt x="206" y="10"/>
                    <a:pt x="206" y="14"/>
                  </a:cubicBezTo>
                  <a:cubicBezTo>
                    <a:pt x="206" y="18"/>
                    <a:pt x="203" y="20"/>
                    <a:pt x="199" y="20"/>
                  </a:cubicBezTo>
                  <a:lnTo>
                    <a:pt x="195" y="20"/>
                  </a:lnTo>
                  <a:close/>
                  <a:moveTo>
                    <a:pt x="199" y="27"/>
                  </a:moveTo>
                  <a:cubicBezTo>
                    <a:pt x="207" y="43"/>
                    <a:pt x="207" y="43"/>
                    <a:pt x="207" y="43"/>
                  </a:cubicBezTo>
                  <a:cubicBezTo>
                    <a:pt x="219" y="43"/>
                    <a:pt x="219" y="43"/>
                    <a:pt x="219" y="43"/>
                  </a:cubicBezTo>
                  <a:cubicBezTo>
                    <a:pt x="208" y="25"/>
                    <a:pt x="208" y="25"/>
                    <a:pt x="208" y="25"/>
                  </a:cubicBezTo>
                  <a:cubicBezTo>
                    <a:pt x="213" y="23"/>
                    <a:pt x="216" y="20"/>
                    <a:pt x="216" y="14"/>
                  </a:cubicBezTo>
                  <a:cubicBezTo>
                    <a:pt x="216" y="5"/>
                    <a:pt x="210" y="1"/>
                    <a:pt x="198" y="1"/>
                  </a:cubicBezTo>
                  <a:cubicBezTo>
                    <a:pt x="185" y="1"/>
                    <a:pt x="185" y="1"/>
                    <a:pt x="185" y="1"/>
                  </a:cubicBezTo>
                  <a:cubicBezTo>
                    <a:pt x="185" y="43"/>
                    <a:pt x="185" y="43"/>
                    <a:pt x="185" y="43"/>
                  </a:cubicBezTo>
                  <a:cubicBezTo>
                    <a:pt x="195" y="43"/>
                    <a:pt x="195" y="43"/>
                    <a:pt x="195" y="43"/>
                  </a:cubicBezTo>
                  <a:cubicBezTo>
                    <a:pt x="195" y="27"/>
                    <a:pt x="195" y="27"/>
                    <a:pt x="195" y="27"/>
                  </a:cubicBezTo>
                  <a:lnTo>
                    <a:pt x="199" y="27"/>
                  </a:lnTo>
                  <a:close/>
                  <a:moveTo>
                    <a:pt x="385" y="9"/>
                  </a:moveTo>
                  <a:cubicBezTo>
                    <a:pt x="386" y="1"/>
                    <a:pt x="386" y="1"/>
                    <a:pt x="386" y="1"/>
                  </a:cubicBezTo>
                  <a:cubicBezTo>
                    <a:pt x="353" y="1"/>
                    <a:pt x="353" y="1"/>
                    <a:pt x="353" y="1"/>
                  </a:cubicBezTo>
                  <a:cubicBezTo>
                    <a:pt x="353" y="9"/>
                    <a:pt x="353" y="9"/>
                    <a:pt x="353" y="9"/>
                  </a:cubicBezTo>
                  <a:cubicBezTo>
                    <a:pt x="364" y="9"/>
                    <a:pt x="364" y="9"/>
                    <a:pt x="364" y="9"/>
                  </a:cubicBezTo>
                  <a:cubicBezTo>
                    <a:pt x="364" y="43"/>
                    <a:pt x="364" y="43"/>
                    <a:pt x="364" y="43"/>
                  </a:cubicBezTo>
                  <a:cubicBezTo>
                    <a:pt x="374" y="43"/>
                    <a:pt x="374" y="43"/>
                    <a:pt x="374" y="43"/>
                  </a:cubicBezTo>
                  <a:cubicBezTo>
                    <a:pt x="374" y="9"/>
                    <a:pt x="374" y="9"/>
                    <a:pt x="374" y="9"/>
                  </a:cubicBezTo>
                  <a:lnTo>
                    <a:pt x="385" y="9"/>
                  </a:lnTo>
                  <a:close/>
                  <a:moveTo>
                    <a:pt x="336" y="27"/>
                  </a:moveTo>
                  <a:cubicBezTo>
                    <a:pt x="327" y="27"/>
                    <a:pt x="327" y="27"/>
                    <a:pt x="327" y="27"/>
                  </a:cubicBezTo>
                  <a:cubicBezTo>
                    <a:pt x="331" y="8"/>
                    <a:pt x="331" y="8"/>
                    <a:pt x="331" y="8"/>
                  </a:cubicBezTo>
                  <a:lnTo>
                    <a:pt x="336" y="27"/>
                  </a:lnTo>
                  <a:close/>
                  <a:moveTo>
                    <a:pt x="337" y="34"/>
                  </a:moveTo>
                  <a:cubicBezTo>
                    <a:pt x="340" y="43"/>
                    <a:pt x="340" y="43"/>
                    <a:pt x="340" y="43"/>
                  </a:cubicBezTo>
                  <a:cubicBezTo>
                    <a:pt x="350" y="43"/>
                    <a:pt x="350" y="43"/>
                    <a:pt x="350" y="43"/>
                  </a:cubicBezTo>
                  <a:cubicBezTo>
                    <a:pt x="338" y="1"/>
                    <a:pt x="338" y="1"/>
                    <a:pt x="338" y="1"/>
                  </a:cubicBezTo>
                  <a:cubicBezTo>
                    <a:pt x="325" y="1"/>
                    <a:pt x="325" y="1"/>
                    <a:pt x="325" y="1"/>
                  </a:cubicBezTo>
                  <a:cubicBezTo>
                    <a:pt x="313" y="43"/>
                    <a:pt x="313" y="43"/>
                    <a:pt x="313" y="43"/>
                  </a:cubicBezTo>
                  <a:cubicBezTo>
                    <a:pt x="323" y="43"/>
                    <a:pt x="323" y="43"/>
                    <a:pt x="323" y="43"/>
                  </a:cubicBezTo>
                  <a:cubicBezTo>
                    <a:pt x="325" y="34"/>
                    <a:pt x="325" y="34"/>
                    <a:pt x="325" y="34"/>
                  </a:cubicBezTo>
                  <a:lnTo>
                    <a:pt x="337" y="34"/>
                  </a:lnTo>
                  <a:close/>
                  <a:moveTo>
                    <a:pt x="314" y="1"/>
                  </a:moveTo>
                  <a:cubicBezTo>
                    <a:pt x="314" y="9"/>
                    <a:pt x="314" y="9"/>
                    <a:pt x="314" y="9"/>
                  </a:cubicBezTo>
                  <a:cubicBezTo>
                    <a:pt x="320" y="9"/>
                    <a:pt x="320" y="9"/>
                    <a:pt x="320" y="9"/>
                  </a:cubicBezTo>
                  <a:cubicBezTo>
                    <a:pt x="321" y="1"/>
                    <a:pt x="321" y="1"/>
                    <a:pt x="321" y="1"/>
                  </a:cubicBezTo>
                  <a:lnTo>
                    <a:pt x="314" y="1"/>
                  </a:lnTo>
                  <a:close/>
                  <a:moveTo>
                    <a:pt x="343" y="1"/>
                  </a:moveTo>
                  <a:cubicBezTo>
                    <a:pt x="343" y="9"/>
                    <a:pt x="343" y="9"/>
                    <a:pt x="343" y="9"/>
                  </a:cubicBezTo>
                  <a:cubicBezTo>
                    <a:pt x="349" y="9"/>
                    <a:pt x="349" y="9"/>
                    <a:pt x="349" y="9"/>
                  </a:cubicBezTo>
                  <a:cubicBezTo>
                    <a:pt x="350" y="1"/>
                    <a:pt x="350" y="1"/>
                    <a:pt x="350" y="1"/>
                  </a:cubicBezTo>
                  <a:lnTo>
                    <a:pt x="343" y="1"/>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9" name="Freeform 41"/>
            <p:cNvSpPr>
              <a:spLocks/>
            </p:cNvSpPr>
            <p:nvPr userDrawn="1"/>
          </p:nvSpPr>
          <p:spPr bwMode="auto">
            <a:xfrm>
              <a:off x="211" y="1797"/>
              <a:ext cx="218" cy="288"/>
            </a:xfrm>
            <a:custGeom>
              <a:avLst/>
              <a:gdLst>
                <a:gd name="T0" fmla="*/ 0 w 218"/>
                <a:gd name="T1" fmla="*/ 288 h 288"/>
                <a:gd name="T2" fmla="*/ 0 w 218"/>
                <a:gd name="T3" fmla="*/ 125 h 288"/>
                <a:gd name="T4" fmla="*/ 218 w 218"/>
                <a:gd name="T5" fmla="*/ 0 h 288"/>
                <a:gd name="T6" fmla="*/ 218 w 218"/>
                <a:gd name="T7" fmla="*/ 163 h 288"/>
                <a:gd name="T8" fmla="*/ 0 w 218"/>
                <a:gd name="T9" fmla="*/ 288 h 288"/>
              </a:gdLst>
              <a:ahLst/>
              <a:cxnLst>
                <a:cxn ang="0">
                  <a:pos x="T0" y="T1"/>
                </a:cxn>
                <a:cxn ang="0">
                  <a:pos x="T2" y="T3"/>
                </a:cxn>
                <a:cxn ang="0">
                  <a:pos x="T4" y="T5"/>
                </a:cxn>
                <a:cxn ang="0">
                  <a:pos x="T6" y="T7"/>
                </a:cxn>
                <a:cxn ang="0">
                  <a:pos x="T8" y="T9"/>
                </a:cxn>
              </a:cxnLst>
              <a:rect l="0" t="0" r="r" b="b"/>
              <a:pathLst>
                <a:path w="218" h="288">
                  <a:moveTo>
                    <a:pt x="0" y="288"/>
                  </a:moveTo>
                  <a:lnTo>
                    <a:pt x="0" y="125"/>
                  </a:lnTo>
                  <a:lnTo>
                    <a:pt x="218" y="0"/>
                  </a:lnTo>
                  <a:lnTo>
                    <a:pt x="218" y="163"/>
                  </a:lnTo>
                  <a:lnTo>
                    <a:pt x="0" y="288"/>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50" name="Freeform 42"/>
            <p:cNvSpPr>
              <a:spLocks/>
            </p:cNvSpPr>
            <p:nvPr userDrawn="1"/>
          </p:nvSpPr>
          <p:spPr bwMode="auto">
            <a:xfrm>
              <a:off x="0" y="1797"/>
              <a:ext cx="211" cy="288"/>
            </a:xfrm>
            <a:custGeom>
              <a:avLst/>
              <a:gdLst>
                <a:gd name="T0" fmla="*/ 0 w 211"/>
                <a:gd name="T1" fmla="*/ 0 h 288"/>
                <a:gd name="T2" fmla="*/ 0 w 211"/>
                <a:gd name="T3" fmla="*/ 163 h 288"/>
                <a:gd name="T4" fmla="*/ 211 w 211"/>
                <a:gd name="T5" fmla="*/ 288 h 288"/>
                <a:gd name="T6" fmla="*/ 211 w 211"/>
                <a:gd name="T7" fmla="*/ 125 h 288"/>
                <a:gd name="T8" fmla="*/ 0 w 211"/>
                <a:gd name="T9" fmla="*/ 0 h 288"/>
              </a:gdLst>
              <a:ahLst/>
              <a:cxnLst>
                <a:cxn ang="0">
                  <a:pos x="T0" y="T1"/>
                </a:cxn>
                <a:cxn ang="0">
                  <a:pos x="T2" y="T3"/>
                </a:cxn>
                <a:cxn ang="0">
                  <a:pos x="T4" y="T5"/>
                </a:cxn>
                <a:cxn ang="0">
                  <a:pos x="T6" y="T7"/>
                </a:cxn>
                <a:cxn ang="0">
                  <a:pos x="T8" y="T9"/>
                </a:cxn>
              </a:cxnLst>
              <a:rect l="0" t="0" r="r" b="b"/>
              <a:pathLst>
                <a:path w="211" h="288">
                  <a:moveTo>
                    <a:pt x="0" y="0"/>
                  </a:moveTo>
                  <a:lnTo>
                    <a:pt x="0" y="163"/>
                  </a:lnTo>
                  <a:lnTo>
                    <a:pt x="211" y="288"/>
                  </a:lnTo>
                  <a:lnTo>
                    <a:pt x="211" y="125"/>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51" name="Freeform 43"/>
            <p:cNvSpPr>
              <a:spLocks/>
            </p:cNvSpPr>
            <p:nvPr userDrawn="1"/>
          </p:nvSpPr>
          <p:spPr bwMode="auto">
            <a:xfrm>
              <a:off x="0" y="2004"/>
              <a:ext cx="211" cy="206"/>
            </a:xfrm>
            <a:custGeom>
              <a:avLst/>
              <a:gdLst>
                <a:gd name="T0" fmla="*/ 0 w 211"/>
                <a:gd name="T1" fmla="*/ 206 h 206"/>
                <a:gd name="T2" fmla="*/ 0 w 211"/>
                <a:gd name="T3" fmla="*/ 43 h 206"/>
                <a:gd name="T4" fmla="*/ 75 w 211"/>
                <a:gd name="T5" fmla="*/ 0 h 206"/>
                <a:gd name="T6" fmla="*/ 211 w 211"/>
                <a:gd name="T7" fmla="*/ 81 h 206"/>
                <a:gd name="T8" fmla="*/ 0 w 211"/>
                <a:gd name="T9" fmla="*/ 206 h 206"/>
              </a:gdLst>
              <a:ahLst/>
              <a:cxnLst>
                <a:cxn ang="0">
                  <a:pos x="T0" y="T1"/>
                </a:cxn>
                <a:cxn ang="0">
                  <a:pos x="T2" y="T3"/>
                </a:cxn>
                <a:cxn ang="0">
                  <a:pos x="T4" y="T5"/>
                </a:cxn>
                <a:cxn ang="0">
                  <a:pos x="T6" y="T7"/>
                </a:cxn>
                <a:cxn ang="0">
                  <a:pos x="T8" y="T9"/>
                </a:cxn>
              </a:cxnLst>
              <a:rect l="0" t="0" r="r" b="b"/>
              <a:pathLst>
                <a:path w="211" h="206">
                  <a:moveTo>
                    <a:pt x="0" y="206"/>
                  </a:moveTo>
                  <a:lnTo>
                    <a:pt x="0" y="43"/>
                  </a:lnTo>
                  <a:lnTo>
                    <a:pt x="75" y="0"/>
                  </a:lnTo>
                  <a:lnTo>
                    <a:pt x="211" y="81"/>
                  </a:lnTo>
                  <a:lnTo>
                    <a:pt x="0" y="206"/>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55" name="Group 46"/>
          <p:cNvGrpSpPr>
            <a:grpSpLocks noChangeAspect="1"/>
          </p:cNvGrpSpPr>
          <p:nvPr userDrawn="1"/>
        </p:nvGrpSpPr>
        <p:grpSpPr bwMode="auto">
          <a:xfrm>
            <a:off x="3275856" y="-5960"/>
            <a:ext cx="5868144" cy="639791"/>
            <a:chOff x="0" y="1846"/>
            <a:chExt cx="5760" cy="628"/>
          </a:xfrm>
        </p:grpSpPr>
        <p:sp>
          <p:nvSpPr>
            <p:cNvPr id="56" name="AutoShape 45"/>
            <p:cNvSpPr>
              <a:spLocks noChangeAspect="1" noChangeArrowheads="1" noTextEdit="1"/>
            </p:cNvSpPr>
            <p:nvPr userDrawn="1"/>
          </p:nvSpPr>
          <p:spPr bwMode="auto">
            <a:xfrm>
              <a:off x="0" y="1846"/>
              <a:ext cx="5760"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57" name="Freeform 47"/>
            <p:cNvSpPr>
              <a:spLocks/>
            </p:cNvSpPr>
            <p:nvPr userDrawn="1"/>
          </p:nvSpPr>
          <p:spPr bwMode="auto">
            <a:xfrm>
              <a:off x="0" y="1846"/>
              <a:ext cx="5760" cy="628"/>
            </a:xfrm>
            <a:custGeom>
              <a:avLst/>
              <a:gdLst>
                <a:gd name="T0" fmla="*/ 0 w 5760"/>
                <a:gd name="T1" fmla="*/ 0 h 628"/>
                <a:gd name="T2" fmla="*/ 361 w 5760"/>
                <a:gd name="T3" fmla="*/ 628 h 628"/>
                <a:gd name="T4" fmla="*/ 5760 w 5760"/>
                <a:gd name="T5" fmla="*/ 628 h 628"/>
                <a:gd name="T6" fmla="*/ 5760 w 5760"/>
                <a:gd name="T7" fmla="*/ 0 h 628"/>
                <a:gd name="T8" fmla="*/ 0 w 5760"/>
                <a:gd name="T9" fmla="*/ 0 h 628"/>
              </a:gdLst>
              <a:ahLst/>
              <a:cxnLst>
                <a:cxn ang="0">
                  <a:pos x="T0" y="T1"/>
                </a:cxn>
                <a:cxn ang="0">
                  <a:pos x="T2" y="T3"/>
                </a:cxn>
                <a:cxn ang="0">
                  <a:pos x="T4" y="T5"/>
                </a:cxn>
                <a:cxn ang="0">
                  <a:pos x="T6" y="T7"/>
                </a:cxn>
                <a:cxn ang="0">
                  <a:pos x="T8" y="T9"/>
                </a:cxn>
              </a:cxnLst>
              <a:rect l="0" t="0" r="r" b="b"/>
              <a:pathLst>
                <a:path w="5760" h="628">
                  <a:moveTo>
                    <a:pt x="0" y="0"/>
                  </a:moveTo>
                  <a:lnTo>
                    <a:pt x="361" y="628"/>
                  </a:lnTo>
                  <a:lnTo>
                    <a:pt x="5760" y="628"/>
                  </a:lnTo>
                  <a:lnTo>
                    <a:pt x="5760" y="0"/>
                  </a:lnTo>
                  <a:lnTo>
                    <a:pt x="0" y="0"/>
                  </a:lnTo>
                  <a:close/>
                </a:path>
              </a:pathLst>
            </a:custGeom>
            <a:solidFill>
              <a:srgbClr val="E5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spTree>
    <p:extLst>
      <p:ext uri="{BB962C8B-B14F-4D97-AF65-F5344CB8AC3E}">
        <p14:creationId xmlns:p14="http://schemas.microsoft.com/office/powerpoint/2010/main" val="166202716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ransition spd="slow">
    <p:wipe dir="r"/>
  </p:transition>
  <p:timing>
    <p:tnLst>
      <p:par>
        <p:cTn id="1" dur="indefinite" restart="never" nodeType="tmRoot"/>
      </p:par>
    </p:tnLst>
  </p:timing>
  <p:txStyles>
    <p:titleStyle>
      <a:lvl1pPr algn="l" defTabSz="914400" rtl="0" eaLnBrk="1" latinLnBrk="0" hangingPunct="1">
        <a:spcBef>
          <a:spcPct val="0"/>
        </a:spcBef>
        <a:buNone/>
        <a:defRPr sz="2800" b="1" kern="1200" cap="none" baseline="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800"/>
        </a:spcBef>
        <a:buFont typeface="Arial"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spcBef>
          <a:spcPts val="300"/>
        </a:spcBef>
        <a:buClr>
          <a:schemeClr val="accent1"/>
        </a:buClr>
        <a:buSzPct val="8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402336" indent="-164592" algn="l" defTabSz="914400" rtl="0" eaLnBrk="1" latinLnBrk="0" hangingPunct="1">
        <a:spcBef>
          <a:spcPts val="300"/>
        </a:spcBef>
        <a:buClr>
          <a:schemeClr val="accent1"/>
        </a:buClr>
        <a:buSzPct val="8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630936" indent="-164592" algn="l" defTabSz="914400" rtl="0" eaLnBrk="1" latinLnBrk="0" hangingPunct="1">
        <a:spcBef>
          <a:spcPts val="300"/>
        </a:spcBef>
        <a:buClr>
          <a:schemeClr val="accent1"/>
        </a:buClr>
        <a:buSzPct val="8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4pPr>
      <a:lvl5pPr marL="859536" indent="-173736" algn="l" defTabSz="914400" rtl="0" eaLnBrk="1" latinLnBrk="0" hangingPunct="1">
        <a:spcBef>
          <a:spcPts val="300"/>
        </a:spcBef>
        <a:buClr>
          <a:schemeClr val="accent1"/>
        </a:buClr>
        <a:buSzPct val="8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88" y="980728"/>
            <a:ext cx="8659992" cy="90868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232488" y="2075636"/>
            <a:ext cx="8659992" cy="4233684"/>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232489" y="6453188"/>
            <a:ext cx="2179272" cy="216172"/>
          </a:xfrm>
          <a:prstGeom prst="rect">
            <a:avLst/>
          </a:prstGeom>
        </p:spPr>
        <p:txBody>
          <a:bodyPr vert="horz" lIns="91440" tIns="45720" rIns="91440" bIns="45720" rtlCol="0" anchor="ctr"/>
          <a:lstStyle>
            <a:lvl1pPr algn="l">
              <a:defRPr sz="1000">
                <a:solidFill>
                  <a:schemeClr val="tx1"/>
                </a:solidFill>
              </a:defRPr>
            </a:lvl1pPr>
          </a:lstStyle>
          <a:p>
            <a:pPr fontAlgn="auto">
              <a:spcBef>
                <a:spcPts val="0"/>
              </a:spcBef>
              <a:spcAft>
                <a:spcPts val="0"/>
              </a:spcAft>
            </a:pPr>
            <a:fld id="{5001C776-EFD8-4A78-A5CB-351836A73578}" type="datetimeFigureOut">
              <a:rPr lang="de-DE" smtClean="0">
                <a:solidFill>
                  <a:srgbClr val="000000"/>
                </a:solidFill>
                <a:latin typeface="Franklin Gothic Book"/>
                <a:ea typeface="+mn-ea"/>
              </a:rPr>
              <a:pPr fontAlgn="auto">
                <a:spcBef>
                  <a:spcPts val="0"/>
                </a:spcBef>
                <a:spcAft>
                  <a:spcPts val="0"/>
                </a:spcAft>
              </a:pPr>
              <a:t>13.04.2017</a:t>
            </a:fld>
            <a:endParaRPr lang="de-DE" dirty="0">
              <a:solidFill>
                <a:srgbClr val="000000"/>
              </a:solidFill>
              <a:latin typeface="Franklin Gothic Book"/>
              <a:ea typeface="+mn-ea"/>
            </a:endParaRPr>
          </a:p>
        </p:txBody>
      </p:sp>
      <p:sp>
        <p:nvSpPr>
          <p:cNvPr id="5" name="Footer Placeholder 4"/>
          <p:cNvSpPr>
            <a:spLocks noGrp="1"/>
          </p:cNvSpPr>
          <p:nvPr>
            <p:ph type="ftr" sz="quarter" idx="3"/>
          </p:nvPr>
        </p:nvSpPr>
        <p:spPr>
          <a:xfrm>
            <a:off x="2555776" y="6453188"/>
            <a:ext cx="5616624" cy="404812"/>
          </a:xfrm>
          <a:prstGeom prst="rect">
            <a:avLst/>
          </a:prstGeom>
        </p:spPr>
        <p:txBody>
          <a:bodyPr vert="horz" lIns="91440" tIns="45720" rIns="91440" bIns="45720" rtlCol="0" anchor="t" anchorCtr="0"/>
          <a:lstStyle>
            <a:lvl1pPr algn="l">
              <a:defRPr sz="1000" cap="none" spc="0" baseline="0">
                <a:solidFill>
                  <a:schemeClr val="tx1"/>
                </a:solidFill>
              </a:defRPr>
            </a:lvl1pPr>
          </a:lstStyle>
          <a:p>
            <a:pPr fontAlgn="auto">
              <a:spcBef>
                <a:spcPts val="0"/>
              </a:spcBef>
              <a:spcAft>
                <a:spcPts val="0"/>
              </a:spcAft>
            </a:pPr>
            <a:endParaRPr lang="de-DE" dirty="0">
              <a:solidFill>
                <a:srgbClr val="000000"/>
              </a:solidFill>
              <a:latin typeface="Franklin Gothic Book"/>
              <a:ea typeface="+mn-ea"/>
            </a:endParaRPr>
          </a:p>
        </p:txBody>
      </p:sp>
      <p:sp>
        <p:nvSpPr>
          <p:cNvPr id="6" name="Slide Number Placeholder 5"/>
          <p:cNvSpPr>
            <a:spLocks noGrp="1"/>
          </p:cNvSpPr>
          <p:nvPr>
            <p:ph type="sldNum" sz="quarter" idx="4"/>
          </p:nvPr>
        </p:nvSpPr>
        <p:spPr>
          <a:xfrm>
            <a:off x="8282192" y="6453188"/>
            <a:ext cx="616876" cy="342510"/>
          </a:xfrm>
          <a:custGeom>
            <a:avLst/>
            <a:gdLst>
              <a:gd name="connsiteX0" fmla="*/ 0 w 934968"/>
              <a:gd name="connsiteY0" fmla="*/ 202406 h 404812"/>
              <a:gd name="connsiteX1" fmla="*/ 467484 w 934968"/>
              <a:gd name="connsiteY1" fmla="*/ 0 h 404812"/>
              <a:gd name="connsiteX2" fmla="*/ 934968 w 934968"/>
              <a:gd name="connsiteY2" fmla="*/ 202406 h 404812"/>
              <a:gd name="connsiteX3" fmla="*/ 467484 w 934968"/>
              <a:gd name="connsiteY3" fmla="*/ 404812 h 404812"/>
              <a:gd name="connsiteX4" fmla="*/ 0 w 934968"/>
              <a:gd name="connsiteY4" fmla="*/ 202406 h 404812"/>
              <a:gd name="connsiteX0" fmla="*/ 0 w 934968"/>
              <a:gd name="connsiteY0" fmla="*/ 202406 h 404812"/>
              <a:gd name="connsiteX1" fmla="*/ 467484 w 934968"/>
              <a:gd name="connsiteY1" fmla="*/ 0 h 404812"/>
              <a:gd name="connsiteX2" fmla="*/ 934968 w 934968"/>
              <a:gd name="connsiteY2" fmla="*/ 202406 h 404812"/>
              <a:gd name="connsiteX3" fmla="*/ 467484 w 934968"/>
              <a:gd name="connsiteY3" fmla="*/ 404812 h 404812"/>
              <a:gd name="connsiteX4" fmla="*/ 0 w 934968"/>
              <a:gd name="connsiteY4" fmla="*/ 202406 h 404812"/>
              <a:gd name="connsiteX0" fmla="*/ 0 w 928529"/>
              <a:gd name="connsiteY0" fmla="*/ 254814 h 463010"/>
              <a:gd name="connsiteX1" fmla="*/ 467484 w 928529"/>
              <a:gd name="connsiteY1" fmla="*/ 52408 h 463010"/>
              <a:gd name="connsiteX2" fmla="*/ 928529 w 928529"/>
              <a:gd name="connsiteY2" fmla="*/ 48752 h 463010"/>
              <a:gd name="connsiteX3" fmla="*/ 467484 w 928529"/>
              <a:gd name="connsiteY3" fmla="*/ 457220 h 463010"/>
              <a:gd name="connsiteX4" fmla="*/ 0 w 928529"/>
              <a:gd name="connsiteY4" fmla="*/ 254814 h 463010"/>
              <a:gd name="connsiteX0" fmla="*/ 0 w 928529"/>
              <a:gd name="connsiteY0" fmla="*/ 254814 h 463010"/>
              <a:gd name="connsiteX1" fmla="*/ 467484 w 928529"/>
              <a:gd name="connsiteY1" fmla="*/ 52408 h 463010"/>
              <a:gd name="connsiteX2" fmla="*/ 928529 w 928529"/>
              <a:gd name="connsiteY2" fmla="*/ 48752 h 463010"/>
              <a:gd name="connsiteX3" fmla="*/ 467484 w 928529"/>
              <a:gd name="connsiteY3" fmla="*/ 457220 h 463010"/>
              <a:gd name="connsiteX4" fmla="*/ 0 w 928529"/>
              <a:gd name="connsiteY4" fmla="*/ 254814 h 463010"/>
              <a:gd name="connsiteX0" fmla="*/ 0 w 928529"/>
              <a:gd name="connsiteY0" fmla="*/ 206062 h 414258"/>
              <a:gd name="connsiteX1" fmla="*/ 467484 w 928529"/>
              <a:gd name="connsiteY1" fmla="*/ 3656 h 414258"/>
              <a:gd name="connsiteX2" fmla="*/ 928529 w 928529"/>
              <a:gd name="connsiteY2" fmla="*/ 0 h 414258"/>
              <a:gd name="connsiteX3" fmla="*/ 467484 w 928529"/>
              <a:gd name="connsiteY3" fmla="*/ 408468 h 414258"/>
              <a:gd name="connsiteX4" fmla="*/ 0 w 928529"/>
              <a:gd name="connsiteY4" fmla="*/ 206062 h 414258"/>
              <a:gd name="connsiteX0" fmla="*/ 0 w 928529"/>
              <a:gd name="connsiteY0" fmla="*/ 254814 h 463010"/>
              <a:gd name="connsiteX1" fmla="*/ 467484 w 928529"/>
              <a:gd name="connsiteY1" fmla="*/ 52408 h 463010"/>
              <a:gd name="connsiteX2" fmla="*/ 928529 w 928529"/>
              <a:gd name="connsiteY2" fmla="*/ 48752 h 463010"/>
              <a:gd name="connsiteX3" fmla="*/ 467484 w 928529"/>
              <a:gd name="connsiteY3" fmla="*/ 457220 h 463010"/>
              <a:gd name="connsiteX4" fmla="*/ 0 w 928529"/>
              <a:gd name="connsiteY4" fmla="*/ 254814 h 463010"/>
              <a:gd name="connsiteX0" fmla="*/ 0 w 928529"/>
              <a:gd name="connsiteY0" fmla="*/ 254814 h 463010"/>
              <a:gd name="connsiteX1" fmla="*/ 467484 w 928529"/>
              <a:gd name="connsiteY1" fmla="*/ 52408 h 463010"/>
              <a:gd name="connsiteX2" fmla="*/ 928529 w 928529"/>
              <a:gd name="connsiteY2" fmla="*/ 48752 h 463010"/>
              <a:gd name="connsiteX3" fmla="*/ 467484 w 928529"/>
              <a:gd name="connsiteY3" fmla="*/ 457220 h 463010"/>
              <a:gd name="connsiteX4" fmla="*/ 0 w 928529"/>
              <a:gd name="connsiteY4" fmla="*/ 254814 h 463010"/>
              <a:gd name="connsiteX0" fmla="*/ 0 w 928529"/>
              <a:gd name="connsiteY0" fmla="*/ 254814 h 463010"/>
              <a:gd name="connsiteX1" fmla="*/ 467484 w 928529"/>
              <a:gd name="connsiteY1" fmla="*/ 52408 h 463010"/>
              <a:gd name="connsiteX2" fmla="*/ 928529 w 928529"/>
              <a:gd name="connsiteY2" fmla="*/ 48752 h 463010"/>
              <a:gd name="connsiteX3" fmla="*/ 467484 w 928529"/>
              <a:gd name="connsiteY3" fmla="*/ 457220 h 463010"/>
              <a:gd name="connsiteX4" fmla="*/ 0 w 928529"/>
              <a:gd name="connsiteY4" fmla="*/ 254814 h 463010"/>
              <a:gd name="connsiteX0" fmla="*/ 0 w 928529"/>
              <a:gd name="connsiteY0" fmla="*/ 206062 h 414258"/>
              <a:gd name="connsiteX1" fmla="*/ 467484 w 928529"/>
              <a:gd name="connsiteY1" fmla="*/ 3656 h 414258"/>
              <a:gd name="connsiteX2" fmla="*/ 928529 w 928529"/>
              <a:gd name="connsiteY2" fmla="*/ 0 h 414258"/>
              <a:gd name="connsiteX3" fmla="*/ 467484 w 928529"/>
              <a:gd name="connsiteY3" fmla="*/ 408468 h 414258"/>
              <a:gd name="connsiteX4" fmla="*/ 0 w 928529"/>
              <a:gd name="connsiteY4" fmla="*/ 206062 h 414258"/>
              <a:gd name="connsiteX0" fmla="*/ 3585 w 932114"/>
              <a:gd name="connsiteY0" fmla="*/ 206062 h 413015"/>
              <a:gd name="connsiteX1" fmla="*/ 329401 w 932114"/>
              <a:gd name="connsiteY1" fmla="*/ 3656 h 413015"/>
              <a:gd name="connsiteX2" fmla="*/ 932114 w 932114"/>
              <a:gd name="connsiteY2" fmla="*/ 0 h 413015"/>
              <a:gd name="connsiteX3" fmla="*/ 471069 w 932114"/>
              <a:gd name="connsiteY3" fmla="*/ 408468 h 413015"/>
              <a:gd name="connsiteX4" fmla="*/ 3585 w 932114"/>
              <a:gd name="connsiteY4" fmla="*/ 206062 h 413015"/>
              <a:gd name="connsiteX0" fmla="*/ 29228 w 1023703"/>
              <a:gd name="connsiteY0" fmla="*/ 206062 h 319569"/>
              <a:gd name="connsiteX1" fmla="*/ 355044 w 1023703"/>
              <a:gd name="connsiteY1" fmla="*/ 3656 h 319569"/>
              <a:gd name="connsiteX2" fmla="*/ 957757 w 1023703"/>
              <a:gd name="connsiteY2" fmla="*/ 0 h 319569"/>
              <a:gd name="connsiteX3" fmla="*/ 953912 w 1023703"/>
              <a:gd name="connsiteY3" fmla="*/ 311876 h 319569"/>
              <a:gd name="connsiteX4" fmla="*/ 29228 w 1023703"/>
              <a:gd name="connsiteY4" fmla="*/ 206062 h 319569"/>
              <a:gd name="connsiteX0" fmla="*/ 29228 w 957757"/>
              <a:gd name="connsiteY0" fmla="*/ 206062 h 366022"/>
              <a:gd name="connsiteX1" fmla="*/ 355044 w 957757"/>
              <a:gd name="connsiteY1" fmla="*/ 3656 h 366022"/>
              <a:gd name="connsiteX2" fmla="*/ 957757 w 957757"/>
              <a:gd name="connsiteY2" fmla="*/ 0 h 366022"/>
              <a:gd name="connsiteX3" fmla="*/ 953912 w 957757"/>
              <a:gd name="connsiteY3" fmla="*/ 311876 h 366022"/>
              <a:gd name="connsiteX4" fmla="*/ 29228 w 957757"/>
              <a:gd name="connsiteY4" fmla="*/ 206062 h 366022"/>
              <a:gd name="connsiteX0" fmla="*/ 29228 w 957757"/>
              <a:gd name="connsiteY0" fmla="*/ 206062 h 366022"/>
              <a:gd name="connsiteX1" fmla="*/ 355044 w 957757"/>
              <a:gd name="connsiteY1" fmla="*/ 3656 h 366022"/>
              <a:gd name="connsiteX2" fmla="*/ 957757 w 957757"/>
              <a:gd name="connsiteY2" fmla="*/ 0 h 366022"/>
              <a:gd name="connsiteX3" fmla="*/ 953912 w 957757"/>
              <a:gd name="connsiteY3" fmla="*/ 311876 h 366022"/>
              <a:gd name="connsiteX4" fmla="*/ 29228 w 957757"/>
              <a:gd name="connsiteY4" fmla="*/ 206062 h 366022"/>
              <a:gd name="connsiteX0" fmla="*/ 29228 w 957757"/>
              <a:gd name="connsiteY0" fmla="*/ 206062 h 311876"/>
              <a:gd name="connsiteX1" fmla="*/ 355044 w 957757"/>
              <a:gd name="connsiteY1" fmla="*/ 3656 h 311876"/>
              <a:gd name="connsiteX2" fmla="*/ 957757 w 957757"/>
              <a:gd name="connsiteY2" fmla="*/ 0 h 311876"/>
              <a:gd name="connsiteX3" fmla="*/ 953912 w 957757"/>
              <a:gd name="connsiteY3" fmla="*/ 311876 h 311876"/>
              <a:gd name="connsiteX4" fmla="*/ 29228 w 957757"/>
              <a:gd name="connsiteY4" fmla="*/ 206062 h 311876"/>
              <a:gd name="connsiteX0" fmla="*/ 150444 w 737683"/>
              <a:gd name="connsiteY0" fmla="*/ 296214 h 320914"/>
              <a:gd name="connsiteX1" fmla="*/ 134970 w 737683"/>
              <a:gd name="connsiteY1" fmla="*/ 3656 h 320914"/>
              <a:gd name="connsiteX2" fmla="*/ 737683 w 737683"/>
              <a:gd name="connsiteY2" fmla="*/ 0 h 320914"/>
              <a:gd name="connsiteX3" fmla="*/ 733838 w 737683"/>
              <a:gd name="connsiteY3" fmla="*/ 311876 h 320914"/>
              <a:gd name="connsiteX4" fmla="*/ 150444 w 737683"/>
              <a:gd name="connsiteY4" fmla="*/ 296214 h 320914"/>
              <a:gd name="connsiteX0" fmla="*/ 150444 w 737683"/>
              <a:gd name="connsiteY0" fmla="*/ 296214 h 320914"/>
              <a:gd name="connsiteX1" fmla="*/ 134970 w 737683"/>
              <a:gd name="connsiteY1" fmla="*/ 3656 h 320914"/>
              <a:gd name="connsiteX2" fmla="*/ 737683 w 737683"/>
              <a:gd name="connsiteY2" fmla="*/ 0 h 320914"/>
              <a:gd name="connsiteX3" fmla="*/ 733838 w 737683"/>
              <a:gd name="connsiteY3" fmla="*/ 311876 h 320914"/>
              <a:gd name="connsiteX4" fmla="*/ 150444 w 737683"/>
              <a:gd name="connsiteY4" fmla="*/ 296214 h 320914"/>
              <a:gd name="connsiteX0" fmla="*/ 150444 w 737683"/>
              <a:gd name="connsiteY0" fmla="*/ 296214 h 320914"/>
              <a:gd name="connsiteX1" fmla="*/ 134970 w 737683"/>
              <a:gd name="connsiteY1" fmla="*/ 3656 h 320914"/>
              <a:gd name="connsiteX2" fmla="*/ 737683 w 737683"/>
              <a:gd name="connsiteY2" fmla="*/ 0 h 320914"/>
              <a:gd name="connsiteX3" fmla="*/ 733838 w 737683"/>
              <a:gd name="connsiteY3" fmla="*/ 311876 h 320914"/>
              <a:gd name="connsiteX4" fmla="*/ 150444 w 737683"/>
              <a:gd name="connsiteY4" fmla="*/ 296214 h 320914"/>
              <a:gd name="connsiteX0" fmla="*/ 47275 w 634514"/>
              <a:gd name="connsiteY0" fmla="*/ 296214 h 320914"/>
              <a:gd name="connsiteX1" fmla="*/ 31801 w 634514"/>
              <a:gd name="connsiteY1" fmla="*/ 3656 h 320914"/>
              <a:gd name="connsiteX2" fmla="*/ 634514 w 634514"/>
              <a:gd name="connsiteY2" fmla="*/ 0 h 320914"/>
              <a:gd name="connsiteX3" fmla="*/ 630669 w 634514"/>
              <a:gd name="connsiteY3" fmla="*/ 311876 h 320914"/>
              <a:gd name="connsiteX4" fmla="*/ 47275 w 634514"/>
              <a:gd name="connsiteY4" fmla="*/ 296214 h 320914"/>
              <a:gd name="connsiteX0" fmla="*/ 51420 w 625780"/>
              <a:gd name="connsiteY0" fmla="*/ 315533 h 335396"/>
              <a:gd name="connsiteX1" fmla="*/ 23067 w 625780"/>
              <a:gd name="connsiteY1" fmla="*/ 3656 h 335396"/>
              <a:gd name="connsiteX2" fmla="*/ 625780 w 625780"/>
              <a:gd name="connsiteY2" fmla="*/ 0 h 335396"/>
              <a:gd name="connsiteX3" fmla="*/ 621935 w 625780"/>
              <a:gd name="connsiteY3" fmla="*/ 311876 h 335396"/>
              <a:gd name="connsiteX4" fmla="*/ 51420 w 625780"/>
              <a:gd name="connsiteY4" fmla="*/ 315533 h 335396"/>
              <a:gd name="connsiteX0" fmla="*/ 28353 w 602713"/>
              <a:gd name="connsiteY0" fmla="*/ 315533 h 335396"/>
              <a:gd name="connsiteX1" fmla="*/ 0 w 602713"/>
              <a:gd name="connsiteY1" fmla="*/ 3656 h 335396"/>
              <a:gd name="connsiteX2" fmla="*/ 602713 w 602713"/>
              <a:gd name="connsiteY2" fmla="*/ 0 h 335396"/>
              <a:gd name="connsiteX3" fmla="*/ 598868 w 602713"/>
              <a:gd name="connsiteY3" fmla="*/ 311876 h 335396"/>
              <a:gd name="connsiteX4" fmla="*/ 28353 w 602713"/>
              <a:gd name="connsiteY4" fmla="*/ 315533 h 335396"/>
              <a:gd name="connsiteX0" fmla="*/ 0 w 606558"/>
              <a:gd name="connsiteY0" fmla="*/ 315533 h 335396"/>
              <a:gd name="connsiteX1" fmla="*/ 3845 w 606558"/>
              <a:gd name="connsiteY1" fmla="*/ 3656 h 335396"/>
              <a:gd name="connsiteX2" fmla="*/ 606558 w 606558"/>
              <a:gd name="connsiteY2" fmla="*/ 0 h 335396"/>
              <a:gd name="connsiteX3" fmla="*/ 602713 w 606558"/>
              <a:gd name="connsiteY3" fmla="*/ 311876 h 335396"/>
              <a:gd name="connsiteX4" fmla="*/ 0 w 606558"/>
              <a:gd name="connsiteY4" fmla="*/ 315533 h 335396"/>
              <a:gd name="connsiteX0" fmla="*/ 0 w 606558"/>
              <a:gd name="connsiteY0" fmla="*/ 315533 h 315533"/>
              <a:gd name="connsiteX1" fmla="*/ 3845 w 606558"/>
              <a:gd name="connsiteY1" fmla="*/ 3656 h 315533"/>
              <a:gd name="connsiteX2" fmla="*/ 606558 w 606558"/>
              <a:gd name="connsiteY2" fmla="*/ 0 h 315533"/>
              <a:gd name="connsiteX3" fmla="*/ 602713 w 606558"/>
              <a:gd name="connsiteY3" fmla="*/ 311876 h 315533"/>
              <a:gd name="connsiteX4" fmla="*/ 0 w 606558"/>
              <a:gd name="connsiteY4" fmla="*/ 315533 h 315533"/>
              <a:gd name="connsiteX0" fmla="*/ 15473 w 602713"/>
              <a:gd name="connsiteY0" fmla="*/ 315533 h 315533"/>
              <a:gd name="connsiteX1" fmla="*/ 0 w 602713"/>
              <a:gd name="connsiteY1" fmla="*/ 3656 h 315533"/>
              <a:gd name="connsiteX2" fmla="*/ 602713 w 602713"/>
              <a:gd name="connsiteY2" fmla="*/ 0 h 315533"/>
              <a:gd name="connsiteX3" fmla="*/ 598868 w 602713"/>
              <a:gd name="connsiteY3" fmla="*/ 311876 h 315533"/>
              <a:gd name="connsiteX4" fmla="*/ 15473 w 602713"/>
              <a:gd name="connsiteY4" fmla="*/ 315533 h 315533"/>
              <a:gd name="connsiteX0" fmla="*/ 15473 w 616048"/>
              <a:gd name="connsiteY0" fmla="*/ 311877 h 311877"/>
              <a:gd name="connsiteX1" fmla="*/ 0 w 616048"/>
              <a:gd name="connsiteY1" fmla="*/ 0 h 311877"/>
              <a:gd name="connsiteX2" fmla="*/ 616048 w 616048"/>
              <a:gd name="connsiteY2" fmla="*/ 2059 h 311877"/>
              <a:gd name="connsiteX3" fmla="*/ 598868 w 616048"/>
              <a:gd name="connsiteY3" fmla="*/ 308220 h 311877"/>
              <a:gd name="connsiteX4" fmla="*/ 15473 w 616048"/>
              <a:gd name="connsiteY4" fmla="*/ 311877 h 311877"/>
              <a:gd name="connsiteX0" fmla="*/ 4043 w 616048"/>
              <a:gd name="connsiteY0" fmla="*/ 330927 h 330927"/>
              <a:gd name="connsiteX1" fmla="*/ 0 w 616048"/>
              <a:gd name="connsiteY1" fmla="*/ 0 h 330927"/>
              <a:gd name="connsiteX2" fmla="*/ 616048 w 616048"/>
              <a:gd name="connsiteY2" fmla="*/ 2059 h 330927"/>
              <a:gd name="connsiteX3" fmla="*/ 598868 w 616048"/>
              <a:gd name="connsiteY3" fmla="*/ 308220 h 330927"/>
              <a:gd name="connsiteX4" fmla="*/ 4043 w 616048"/>
              <a:gd name="connsiteY4" fmla="*/ 330927 h 330927"/>
              <a:gd name="connsiteX0" fmla="*/ 4043 w 616048"/>
              <a:gd name="connsiteY0" fmla="*/ 330927 h 330927"/>
              <a:gd name="connsiteX1" fmla="*/ 0 w 616048"/>
              <a:gd name="connsiteY1" fmla="*/ 0 h 330927"/>
              <a:gd name="connsiteX2" fmla="*/ 616048 w 616048"/>
              <a:gd name="connsiteY2" fmla="*/ 2059 h 330927"/>
              <a:gd name="connsiteX3" fmla="*/ 598868 w 616048"/>
              <a:gd name="connsiteY3" fmla="*/ 308220 h 330927"/>
              <a:gd name="connsiteX4" fmla="*/ 4043 w 616048"/>
              <a:gd name="connsiteY4" fmla="*/ 330927 h 330927"/>
              <a:gd name="connsiteX0" fmla="*/ 4043 w 616048"/>
              <a:gd name="connsiteY0" fmla="*/ 330927 h 331919"/>
              <a:gd name="connsiteX1" fmla="*/ 0 w 616048"/>
              <a:gd name="connsiteY1" fmla="*/ 0 h 331919"/>
              <a:gd name="connsiteX2" fmla="*/ 616048 w 616048"/>
              <a:gd name="connsiteY2" fmla="*/ 2059 h 331919"/>
              <a:gd name="connsiteX3" fmla="*/ 598868 w 616048"/>
              <a:gd name="connsiteY3" fmla="*/ 308220 h 331919"/>
              <a:gd name="connsiteX4" fmla="*/ 4043 w 616048"/>
              <a:gd name="connsiteY4" fmla="*/ 330927 h 331919"/>
              <a:gd name="connsiteX0" fmla="*/ 4043 w 616048"/>
              <a:gd name="connsiteY0" fmla="*/ 330927 h 336035"/>
              <a:gd name="connsiteX1" fmla="*/ 0 w 616048"/>
              <a:gd name="connsiteY1" fmla="*/ 0 h 336035"/>
              <a:gd name="connsiteX2" fmla="*/ 616048 w 616048"/>
              <a:gd name="connsiteY2" fmla="*/ 2059 h 336035"/>
              <a:gd name="connsiteX3" fmla="*/ 614108 w 616048"/>
              <a:gd name="connsiteY3" fmla="*/ 331080 h 336035"/>
              <a:gd name="connsiteX4" fmla="*/ 4043 w 616048"/>
              <a:gd name="connsiteY4" fmla="*/ 330927 h 336035"/>
              <a:gd name="connsiteX0" fmla="*/ 4043 w 616048"/>
              <a:gd name="connsiteY0" fmla="*/ 330927 h 333136"/>
              <a:gd name="connsiteX1" fmla="*/ 0 w 616048"/>
              <a:gd name="connsiteY1" fmla="*/ 0 h 333136"/>
              <a:gd name="connsiteX2" fmla="*/ 616048 w 616048"/>
              <a:gd name="connsiteY2" fmla="*/ 2059 h 333136"/>
              <a:gd name="connsiteX3" fmla="*/ 614108 w 616048"/>
              <a:gd name="connsiteY3" fmla="*/ 331080 h 333136"/>
              <a:gd name="connsiteX4" fmla="*/ 4043 w 616048"/>
              <a:gd name="connsiteY4" fmla="*/ 330927 h 333136"/>
              <a:gd name="connsiteX0" fmla="*/ 4043 w 616048"/>
              <a:gd name="connsiteY0" fmla="*/ 330927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30927 h 340605"/>
              <a:gd name="connsiteX0" fmla="*/ 4043 w 616048"/>
              <a:gd name="connsiteY0" fmla="*/ 340452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40452 h 340605"/>
              <a:gd name="connsiteX0" fmla="*/ 4043 w 616048"/>
              <a:gd name="connsiteY0" fmla="*/ 340452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40452 h 340605"/>
              <a:gd name="connsiteX0" fmla="*/ 4043 w 616048"/>
              <a:gd name="connsiteY0" fmla="*/ 340452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40452 h 340605"/>
              <a:gd name="connsiteX0" fmla="*/ 4043 w 616048"/>
              <a:gd name="connsiteY0" fmla="*/ 340452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40452 h 340605"/>
              <a:gd name="connsiteX0" fmla="*/ 4043 w 616048"/>
              <a:gd name="connsiteY0" fmla="*/ 340452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40452 h 340605"/>
              <a:gd name="connsiteX0" fmla="*/ 4043 w 616048"/>
              <a:gd name="connsiteY0" fmla="*/ 340452 h 340605"/>
              <a:gd name="connsiteX1" fmla="*/ 0 w 616048"/>
              <a:gd name="connsiteY1" fmla="*/ 0 h 340605"/>
              <a:gd name="connsiteX2" fmla="*/ 616048 w 616048"/>
              <a:gd name="connsiteY2" fmla="*/ 2059 h 340605"/>
              <a:gd name="connsiteX3" fmla="*/ 614108 w 616048"/>
              <a:gd name="connsiteY3" fmla="*/ 340605 h 340605"/>
              <a:gd name="connsiteX4" fmla="*/ 4043 w 616048"/>
              <a:gd name="connsiteY4" fmla="*/ 340452 h 340605"/>
              <a:gd name="connsiteX0" fmla="*/ 2138 w 616048"/>
              <a:gd name="connsiteY0" fmla="*/ 338547 h 340605"/>
              <a:gd name="connsiteX1" fmla="*/ 0 w 616048"/>
              <a:gd name="connsiteY1" fmla="*/ 0 h 340605"/>
              <a:gd name="connsiteX2" fmla="*/ 616048 w 616048"/>
              <a:gd name="connsiteY2" fmla="*/ 2059 h 340605"/>
              <a:gd name="connsiteX3" fmla="*/ 614108 w 616048"/>
              <a:gd name="connsiteY3" fmla="*/ 340605 h 340605"/>
              <a:gd name="connsiteX4" fmla="*/ 2138 w 616048"/>
              <a:gd name="connsiteY4" fmla="*/ 338547 h 340605"/>
              <a:gd name="connsiteX0" fmla="*/ 2138 w 616048"/>
              <a:gd name="connsiteY0" fmla="*/ 338547 h 340605"/>
              <a:gd name="connsiteX1" fmla="*/ 0 w 616048"/>
              <a:gd name="connsiteY1" fmla="*/ 0 h 340605"/>
              <a:gd name="connsiteX2" fmla="*/ 616048 w 616048"/>
              <a:gd name="connsiteY2" fmla="*/ 2059 h 340605"/>
              <a:gd name="connsiteX3" fmla="*/ 614108 w 616048"/>
              <a:gd name="connsiteY3" fmla="*/ 340605 h 340605"/>
              <a:gd name="connsiteX4" fmla="*/ 2138 w 616048"/>
              <a:gd name="connsiteY4" fmla="*/ 338547 h 340605"/>
              <a:gd name="connsiteX0" fmla="*/ 2138 w 616876"/>
              <a:gd name="connsiteY0" fmla="*/ 338547 h 338547"/>
              <a:gd name="connsiteX1" fmla="*/ 0 w 616876"/>
              <a:gd name="connsiteY1" fmla="*/ 0 h 338547"/>
              <a:gd name="connsiteX2" fmla="*/ 616048 w 616876"/>
              <a:gd name="connsiteY2" fmla="*/ 2059 h 338547"/>
              <a:gd name="connsiteX3" fmla="*/ 616013 w 616876"/>
              <a:gd name="connsiteY3" fmla="*/ 336795 h 338547"/>
              <a:gd name="connsiteX4" fmla="*/ 2138 w 616876"/>
              <a:gd name="connsiteY4" fmla="*/ 338547 h 338547"/>
              <a:gd name="connsiteX0" fmla="*/ 2138 w 616876"/>
              <a:gd name="connsiteY0" fmla="*/ 338547 h 344415"/>
              <a:gd name="connsiteX1" fmla="*/ 0 w 616876"/>
              <a:gd name="connsiteY1" fmla="*/ 0 h 344415"/>
              <a:gd name="connsiteX2" fmla="*/ 616048 w 616876"/>
              <a:gd name="connsiteY2" fmla="*/ 2059 h 344415"/>
              <a:gd name="connsiteX3" fmla="*/ 616013 w 616876"/>
              <a:gd name="connsiteY3" fmla="*/ 344415 h 344415"/>
              <a:gd name="connsiteX4" fmla="*/ 2138 w 616876"/>
              <a:gd name="connsiteY4" fmla="*/ 338547 h 344415"/>
              <a:gd name="connsiteX0" fmla="*/ 2138 w 616876"/>
              <a:gd name="connsiteY0" fmla="*/ 338547 h 338547"/>
              <a:gd name="connsiteX1" fmla="*/ 0 w 616876"/>
              <a:gd name="connsiteY1" fmla="*/ 0 h 338547"/>
              <a:gd name="connsiteX2" fmla="*/ 616048 w 616876"/>
              <a:gd name="connsiteY2" fmla="*/ 2059 h 338547"/>
              <a:gd name="connsiteX3" fmla="*/ 616013 w 616876"/>
              <a:gd name="connsiteY3" fmla="*/ 334890 h 338547"/>
              <a:gd name="connsiteX4" fmla="*/ 2138 w 616876"/>
              <a:gd name="connsiteY4" fmla="*/ 338547 h 338547"/>
              <a:gd name="connsiteX0" fmla="*/ 2138 w 616876"/>
              <a:gd name="connsiteY0" fmla="*/ 338547 h 342510"/>
              <a:gd name="connsiteX1" fmla="*/ 0 w 616876"/>
              <a:gd name="connsiteY1" fmla="*/ 0 h 342510"/>
              <a:gd name="connsiteX2" fmla="*/ 616048 w 616876"/>
              <a:gd name="connsiteY2" fmla="*/ 2059 h 342510"/>
              <a:gd name="connsiteX3" fmla="*/ 616013 w 616876"/>
              <a:gd name="connsiteY3" fmla="*/ 342510 h 342510"/>
              <a:gd name="connsiteX4" fmla="*/ 2138 w 616876"/>
              <a:gd name="connsiteY4" fmla="*/ 338547 h 342510"/>
              <a:gd name="connsiteX0" fmla="*/ 2138 w 616876"/>
              <a:gd name="connsiteY0" fmla="*/ 338547 h 342510"/>
              <a:gd name="connsiteX1" fmla="*/ 0 w 616876"/>
              <a:gd name="connsiteY1" fmla="*/ 0 h 342510"/>
              <a:gd name="connsiteX2" fmla="*/ 616048 w 616876"/>
              <a:gd name="connsiteY2" fmla="*/ 2059 h 342510"/>
              <a:gd name="connsiteX3" fmla="*/ 616013 w 616876"/>
              <a:gd name="connsiteY3" fmla="*/ 342510 h 342510"/>
              <a:gd name="connsiteX4" fmla="*/ 2138 w 616876"/>
              <a:gd name="connsiteY4" fmla="*/ 338547 h 342510"/>
              <a:gd name="connsiteX0" fmla="*/ 2138 w 616876"/>
              <a:gd name="connsiteY0" fmla="*/ 338547 h 342510"/>
              <a:gd name="connsiteX1" fmla="*/ 0 w 616876"/>
              <a:gd name="connsiteY1" fmla="*/ 0 h 342510"/>
              <a:gd name="connsiteX2" fmla="*/ 616048 w 616876"/>
              <a:gd name="connsiteY2" fmla="*/ 154 h 342510"/>
              <a:gd name="connsiteX3" fmla="*/ 616013 w 616876"/>
              <a:gd name="connsiteY3" fmla="*/ 342510 h 342510"/>
              <a:gd name="connsiteX4" fmla="*/ 2138 w 616876"/>
              <a:gd name="connsiteY4" fmla="*/ 338547 h 34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76" h="342510">
                <a:moveTo>
                  <a:pt x="2138" y="338547"/>
                </a:moveTo>
                <a:cubicBezTo>
                  <a:pt x="3453" y="176338"/>
                  <a:pt x="118" y="174133"/>
                  <a:pt x="0" y="0"/>
                </a:cubicBezTo>
                <a:lnTo>
                  <a:pt x="616048" y="154"/>
                </a:lnTo>
                <a:cubicBezTo>
                  <a:pt x="616048" y="111940"/>
                  <a:pt x="617935" y="186572"/>
                  <a:pt x="616013" y="342510"/>
                </a:cubicBezTo>
                <a:lnTo>
                  <a:pt x="2138" y="338547"/>
                </a:lnTo>
                <a:close/>
              </a:path>
            </a:pathLst>
          </a:custGeom>
          <a:ln w="19050" cmpd="sng">
            <a:noFill/>
          </a:ln>
        </p:spPr>
        <p:txBody>
          <a:bodyPr vert="horz" lIns="9144" tIns="9144" rIns="9144" bIns="9144" rtlCol="0" anchor="t" anchorCtr="0">
            <a:normAutofit/>
          </a:bodyPr>
          <a:lstStyle>
            <a:lvl1pPr algn="r">
              <a:defRPr sz="1000">
                <a:solidFill>
                  <a:schemeClr val="tx1"/>
                </a:solidFill>
              </a:defRPr>
            </a:lvl1pPr>
          </a:lstStyle>
          <a:p>
            <a:pPr fontAlgn="auto">
              <a:spcBef>
                <a:spcPts val="0"/>
              </a:spcBef>
              <a:spcAft>
                <a:spcPts val="0"/>
              </a:spcAft>
            </a:pPr>
            <a:fld id="{50B1B3AD-80CD-4C4C-B9E6-D3174EA9BC3B}" type="slidenum">
              <a:rPr lang="de-DE" smtClean="0">
                <a:solidFill>
                  <a:srgbClr val="000000"/>
                </a:solidFill>
                <a:latin typeface="Franklin Gothic Book"/>
                <a:ea typeface="+mn-ea"/>
              </a:rPr>
              <a:pPr fontAlgn="auto">
                <a:spcBef>
                  <a:spcPts val="0"/>
                </a:spcBef>
                <a:spcAft>
                  <a:spcPts val="0"/>
                </a:spcAft>
              </a:pPr>
              <a:t>‹Nr.›</a:t>
            </a:fld>
            <a:endParaRPr lang="de-DE" dirty="0">
              <a:solidFill>
                <a:srgbClr val="000000"/>
              </a:solidFill>
              <a:latin typeface="Franklin Gothic Book"/>
              <a:ea typeface="+mn-ea"/>
            </a:endParaRPr>
          </a:p>
        </p:txBody>
      </p:sp>
      <p:grpSp>
        <p:nvGrpSpPr>
          <p:cNvPr id="45" name="Group 38"/>
          <p:cNvGrpSpPr>
            <a:grpSpLocks noChangeAspect="1"/>
          </p:cNvGrpSpPr>
          <p:nvPr userDrawn="1"/>
        </p:nvGrpSpPr>
        <p:grpSpPr bwMode="auto">
          <a:xfrm>
            <a:off x="179512" y="146667"/>
            <a:ext cx="3096344" cy="390269"/>
            <a:chOff x="0" y="1797"/>
            <a:chExt cx="5760" cy="726"/>
          </a:xfrm>
        </p:grpSpPr>
        <p:sp>
          <p:nvSpPr>
            <p:cNvPr id="46" name="AutoShape 37"/>
            <p:cNvSpPr>
              <a:spLocks noChangeAspect="1" noChangeArrowheads="1" noTextEdit="1"/>
            </p:cNvSpPr>
            <p:nvPr userDrawn="1"/>
          </p:nvSpPr>
          <p:spPr bwMode="auto">
            <a:xfrm>
              <a:off x="0" y="1797"/>
              <a:ext cx="5760"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7" name="Freeform 39"/>
            <p:cNvSpPr>
              <a:spLocks noEditPoints="1"/>
            </p:cNvSpPr>
            <p:nvPr userDrawn="1"/>
          </p:nvSpPr>
          <p:spPr bwMode="auto">
            <a:xfrm>
              <a:off x="4902" y="2154"/>
              <a:ext cx="858" cy="369"/>
            </a:xfrm>
            <a:custGeom>
              <a:avLst/>
              <a:gdLst>
                <a:gd name="T0" fmla="*/ 69 w 138"/>
                <a:gd name="T1" fmla="*/ 8 h 59"/>
                <a:gd name="T2" fmla="*/ 83 w 138"/>
                <a:gd name="T3" fmla="*/ 0 h 59"/>
                <a:gd name="T4" fmla="*/ 95 w 138"/>
                <a:gd name="T5" fmla="*/ 13 h 59"/>
                <a:gd name="T6" fmla="*/ 95 w 138"/>
                <a:gd name="T7" fmla="*/ 43 h 59"/>
                <a:gd name="T8" fmla="*/ 90 w 138"/>
                <a:gd name="T9" fmla="*/ 43 h 59"/>
                <a:gd name="T10" fmla="*/ 90 w 138"/>
                <a:gd name="T11" fmla="*/ 14 h 59"/>
                <a:gd name="T12" fmla="*/ 82 w 138"/>
                <a:gd name="T13" fmla="*/ 4 h 59"/>
                <a:gd name="T14" fmla="*/ 70 w 138"/>
                <a:gd name="T15" fmla="*/ 13 h 59"/>
                <a:gd name="T16" fmla="*/ 70 w 138"/>
                <a:gd name="T17" fmla="*/ 43 h 59"/>
                <a:gd name="T18" fmla="*/ 65 w 138"/>
                <a:gd name="T19" fmla="*/ 43 h 59"/>
                <a:gd name="T20" fmla="*/ 65 w 138"/>
                <a:gd name="T21" fmla="*/ 1 h 59"/>
                <a:gd name="T22" fmla="*/ 69 w 138"/>
                <a:gd name="T23" fmla="*/ 1 h 59"/>
                <a:gd name="T24" fmla="*/ 69 w 138"/>
                <a:gd name="T25" fmla="*/ 8 h 59"/>
                <a:gd name="T26" fmla="*/ 9 w 138"/>
                <a:gd name="T27" fmla="*/ 1 h 59"/>
                <a:gd name="T28" fmla="*/ 9 w 138"/>
                <a:gd name="T29" fmla="*/ 41 h 59"/>
                <a:gd name="T30" fmla="*/ 0 w 138"/>
                <a:gd name="T31" fmla="*/ 55 h 59"/>
                <a:gd name="T32" fmla="*/ 1 w 138"/>
                <a:gd name="T33" fmla="*/ 59 h 59"/>
                <a:gd name="T34" fmla="*/ 14 w 138"/>
                <a:gd name="T35" fmla="*/ 41 h 59"/>
                <a:gd name="T36" fmla="*/ 14 w 138"/>
                <a:gd name="T37" fmla="*/ 1 h 59"/>
                <a:gd name="T38" fmla="*/ 9 w 138"/>
                <a:gd name="T39" fmla="*/ 1 h 59"/>
                <a:gd name="T40" fmla="*/ 56 w 138"/>
                <a:gd name="T41" fmla="*/ 24 h 59"/>
                <a:gd name="T42" fmla="*/ 28 w 138"/>
                <a:gd name="T43" fmla="*/ 24 h 59"/>
                <a:gd name="T44" fmla="*/ 41 w 138"/>
                <a:gd name="T45" fmla="*/ 40 h 59"/>
                <a:gd name="T46" fmla="*/ 53 w 138"/>
                <a:gd name="T47" fmla="*/ 36 h 59"/>
                <a:gd name="T48" fmla="*/ 55 w 138"/>
                <a:gd name="T49" fmla="*/ 39 h 59"/>
                <a:gd name="T50" fmla="*/ 41 w 138"/>
                <a:gd name="T51" fmla="*/ 44 h 59"/>
                <a:gd name="T52" fmla="*/ 23 w 138"/>
                <a:gd name="T53" fmla="*/ 22 h 59"/>
                <a:gd name="T54" fmla="*/ 40 w 138"/>
                <a:gd name="T55" fmla="*/ 0 h 59"/>
                <a:gd name="T56" fmla="*/ 56 w 138"/>
                <a:gd name="T57" fmla="*/ 21 h 59"/>
                <a:gd name="T58" fmla="*/ 56 w 138"/>
                <a:gd name="T59" fmla="*/ 24 h 59"/>
                <a:gd name="T60" fmla="*/ 52 w 138"/>
                <a:gd name="T61" fmla="*/ 20 h 59"/>
                <a:gd name="T62" fmla="*/ 40 w 138"/>
                <a:gd name="T63" fmla="*/ 4 h 59"/>
                <a:gd name="T64" fmla="*/ 28 w 138"/>
                <a:gd name="T65" fmla="*/ 20 h 59"/>
                <a:gd name="T66" fmla="*/ 52 w 138"/>
                <a:gd name="T67" fmla="*/ 20 h 59"/>
                <a:gd name="T68" fmla="*/ 138 w 138"/>
                <a:gd name="T69" fmla="*/ 41 h 59"/>
                <a:gd name="T70" fmla="*/ 137 w 138"/>
                <a:gd name="T71" fmla="*/ 44 h 59"/>
                <a:gd name="T72" fmla="*/ 129 w 138"/>
                <a:gd name="T73" fmla="*/ 37 h 59"/>
                <a:gd name="T74" fmla="*/ 129 w 138"/>
                <a:gd name="T75" fmla="*/ 37 h 59"/>
                <a:gd name="T76" fmla="*/ 116 w 138"/>
                <a:gd name="T77" fmla="*/ 44 h 59"/>
                <a:gd name="T78" fmla="*/ 103 w 138"/>
                <a:gd name="T79" fmla="*/ 32 h 59"/>
                <a:gd name="T80" fmla="*/ 122 w 138"/>
                <a:gd name="T81" fmla="*/ 18 h 59"/>
                <a:gd name="T82" fmla="*/ 129 w 138"/>
                <a:gd name="T83" fmla="*/ 18 h 59"/>
                <a:gd name="T84" fmla="*/ 129 w 138"/>
                <a:gd name="T85" fmla="*/ 14 h 59"/>
                <a:gd name="T86" fmla="*/ 119 w 138"/>
                <a:gd name="T87" fmla="*/ 4 h 59"/>
                <a:gd name="T88" fmla="*/ 107 w 138"/>
                <a:gd name="T89" fmla="*/ 6 h 59"/>
                <a:gd name="T90" fmla="*/ 106 w 138"/>
                <a:gd name="T91" fmla="*/ 3 h 59"/>
                <a:gd name="T92" fmla="*/ 119 w 138"/>
                <a:gd name="T93" fmla="*/ 0 h 59"/>
                <a:gd name="T94" fmla="*/ 133 w 138"/>
                <a:gd name="T95" fmla="*/ 14 h 59"/>
                <a:gd name="T96" fmla="*/ 133 w 138"/>
                <a:gd name="T97" fmla="*/ 34 h 59"/>
                <a:gd name="T98" fmla="*/ 138 w 138"/>
                <a:gd name="T99" fmla="*/ 41 h 59"/>
                <a:gd name="T100" fmla="*/ 129 w 138"/>
                <a:gd name="T101" fmla="*/ 22 h 59"/>
                <a:gd name="T102" fmla="*/ 122 w 138"/>
                <a:gd name="T103" fmla="*/ 22 h 59"/>
                <a:gd name="T104" fmla="*/ 108 w 138"/>
                <a:gd name="T105" fmla="*/ 31 h 59"/>
                <a:gd name="T106" fmla="*/ 117 w 138"/>
                <a:gd name="T107" fmla="*/ 40 h 59"/>
                <a:gd name="T108" fmla="*/ 129 w 138"/>
                <a:gd name="T109" fmla="*/ 33 h 59"/>
                <a:gd name="T110" fmla="*/ 129 w 138"/>
                <a:gd name="T111"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59">
                  <a:moveTo>
                    <a:pt x="69" y="8"/>
                  </a:moveTo>
                  <a:cubicBezTo>
                    <a:pt x="73" y="3"/>
                    <a:pt x="78" y="0"/>
                    <a:pt x="83" y="0"/>
                  </a:cubicBezTo>
                  <a:cubicBezTo>
                    <a:pt x="92" y="0"/>
                    <a:pt x="95" y="5"/>
                    <a:pt x="95" y="13"/>
                  </a:cubicBezTo>
                  <a:cubicBezTo>
                    <a:pt x="95" y="43"/>
                    <a:pt x="95" y="43"/>
                    <a:pt x="95" y="43"/>
                  </a:cubicBezTo>
                  <a:cubicBezTo>
                    <a:pt x="90" y="43"/>
                    <a:pt x="90" y="43"/>
                    <a:pt x="90" y="43"/>
                  </a:cubicBezTo>
                  <a:cubicBezTo>
                    <a:pt x="90" y="14"/>
                    <a:pt x="90" y="14"/>
                    <a:pt x="90" y="14"/>
                  </a:cubicBezTo>
                  <a:cubicBezTo>
                    <a:pt x="90" y="7"/>
                    <a:pt x="88" y="4"/>
                    <a:pt x="82" y="4"/>
                  </a:cubicBezTo>
                  <a:cubicBezTo>
                    <a:pt x="77" y="4"/>
                    <a:pt x="73" y="9"/>
                    <a:pt x="70" y="13"/>
                  </a:cubicBezTo>
                  <a:cubicBezTo>
                    <a:pt x="70" y="43"/>
                    <a:pt x="70" y="43"/>
                    <a:pt x="70" y="43"/>
                  </a:cubicBezTo>
                  <a:cubicBezTo>
                    <a:pt x="65" y="43"/>
                    <a:pt x="65" y="43"/>
                    <a:pt x="65" y="43"/>
                  </a:cubicBezTo>
                  <a:cubicBezTo>
                    <a:pt x="65" y="1"/>
                    <a:pt x="65" y="1"/>
                    <a:pt x="65" y="1"/>
                  </a:cubicBezTo>
                  <a:cubicBezTo>
                    <a:pt x="69" y="1"/>
                    <a:pt x="69" y="1"/>
                    <a:pt x="69" y="1"/>
                  </a:cubicBezTo>
                  <a:lnTo>
                    <a:pt x="69" y="8"/>
                  </a:lnTo>
                  <a:close/>
                  <a:moveTo>
                    <a:pt x="9" y="1"/>
                  </a:moveTo>
                  <a:cubicBezTo>
                    <a:pt x="9" y="41"/>
                    <a:pt x="9" y="41"/>
                    <a:pt x="9" y="41"/>
                  </a:cubicBezTo>
                  <a:cubicBezTo>
                    <a:pt x="9" y="48"/>
                    <a:pt x="7" y="52"/>
                    <a:pt x="0" y="55"/>
                  </a:cubicBezTo>
                  <a:cubicBezTo>
                    <a:pt x="1" y="59"/>
                    <a:pt x="1" y="59"/>
                    <a:pt x="1" y="59"/>
                  </a:cubicBezTo>
                  <a:cubicBezTo>
                    <a:pt x="10" y="55"/>
                    <a:pt x="14" y="51"/>
                    <a:pt x="14" y="41"/>
                  </a:cubicBezTo>
                  <a:cubicBezTo>
                    <a:pt x="14" y="1"/>
                    <a:pt x="14" y="1"/>
                    <a:pt x="14" y="1"/>
                  </a:cubicBezTo>
                  <a:lnTo>
                    <a:pt x="9" y="1"/>
                  </a:lnTo>
                  <a:close/>
                  <a:moveTo>
                    <a:pt x="56" y="24"/>
                  </a:moveTo>
                  <a:cubicBezTo>
                    <a:pt x="28" y="24"/>
                    <a:pt x="28" y="24"/>
                    <a:pt x="28" y="24"/>
                  </a:cubicBezTo>
                  <a:cubicBezTo>
                    <a:pt x="28" y="35"/>
                    <a:pt x="34" y="40"/>
                    <a:pt x="41" y="40"/>
                  </a:cubicBezTo>
                  <a:cubicBezTo>
                    <a:pt x="46" y="40"/>
                    <a:pt x="49" y="39"/>
                    <a:pt x="53" y="36"/>
                  </a:cubicBezTo>
                  <a:cubicBezTo>
                    <a:pt x="55" y="39"/>
                    <a:pt x="55" y="39"/>
                    <a:pt x="55" y="39"/>
                  </a:cubicBezTo>
                  <a:cubicBezTo>
                    <a:pt x="51" y="43"/>
                    <a:pt x="47" y="44"/>
                    <a:pt x="41" y="44"/>
                  </a:cubicBezTo>
                  <a:cubicBezTo>
                    <a:pt x="30" y="44"/>
                    <a:pt x="23" y="36"/>
                    <a:pt x="23" y="22"/>
                  </a:cubicBezTo>
                  <a:cubicBezTo>
                    <a:pt x="23" y="9"/>
                    <a:pt x="30" y="0"/>
                    <a:pt x="40" y="0"/>
                  </a:cubicBezTo>
                  <a:cubicBezTo>
                    <a:pt x="51" y="0"/>
                    <a:pt x="56" y="8"/>
                    <a:pt x="56" y="21"/>
                  </a:cubicBezTo>
                  <a:cubicBezTo>
                    <a:pt x="56" y="22"/>
                    <a:pt x="56" y="23"/>
                    <a:pt x="56" y="24"/>
                  </a:cubicBezTo>
                  <a:close/>
                  <a:moveTo>
                    <a:pt x="52" y="20"/>
                  </a:moveTo>
                  <a:cubicBezTo>
                    <a:pt x="52" y="10"/>
                    <a:pt x="48" y="4"/>
                    <a:pt x="40" y="4"/>
                  </a:cubicBezTo>
                  <a:cubicBezTo>
                    <a:pt x="33" y="4"/>
                    <a:pt x="28" y="9"/>
                    <a:pt x="28" y="20"/>
                  </a:cubicBezTo>
                  <a:lnTo>
                    <a:pt x="52" y="20"/>
                  </a:lnTo>
                  <a:close/>
                  <a:moveTo>
                    <a:pt x="138" y="41"/>
                  </a:moveTo>
                  <a:cubicBezTo>
                    <a:pt x="137" y="44"/>
                    <a:pt x="137" y="44"/>
                    <a:pt x="137" y="44"/>
                  </a:cubicBezTo>
                  <a:cubicBezTo>
                    <a:pt x="133" y="44"/>
                    <a:pt x="130" y="42"/>
                    <a:pt x="129" y="37"/>
                  </a:cubicBezTo>
                  <a:cubicBezTo>
                    <a:pt x="129" y="37"/>
                    <a:pt x="129" y="37"/>
                    <a:pt x="129" y="37"/>
                  </a:cubicBezTo>
                  <a:cubicBezTo>
                    <a:pt x="126" y="42"/>
                    <a:pt x="121" y="44"/>
                    <a:pt x="116" y="44"/>
                  </a:cubicBezTo>
                  <a:cubicBezTo>
                    <a:pt x="108" y="44"/>
                    <a:pt x="103" y="39"/>
                    <a:pt x="103" y="32"/>
                  </a:cubicBezTo>
                  <a:cubicBezTo>
                    <a:pt x="103" y="23"/>
                    <a:pt x="110" y="18"/>
                    <a:pt x="122" y="18"/>
                  </a:cubicBezTo>
                  <a:cubicBezTo>
                    <a:pt x="129" y="18"/>
                    <a:pt x="129" y="18"/>
                    <a:pt x="129" y="18"/>
                  </a:cubicBezTo>
                  <a:cubicBezTo>
                    <a:pt x="129" y="14"/>
                    <a:pt x="129" y="14"/>
                    <a:pt x="129" y="14"/>
                  </a:cubicBezTo>
                  <a:cubicBezTo>
                    <a:pt x="129" y="7"/>
                    <a:pt x="126" y="4"/>
                    <a:pt x="119" y="4"/>
                  </a:cubicBezTo>
                  <a:cubicBezTo>
                    <a:pt x="116" y="4"/>
                    <a:pt x="112" y="5"/>
                    <a:pt x="107" y="6"/>
                  </a:cubicBezTo>
                  <a:cubicBezTo>
                    <a:pt x="106" y="3"/>
                    <a:pt x="106" y="3"/>
                    <a:pt x="106" y="3"/>
                  </a:cubicBezTo>
                  <a:cubicBezTo>
                    <a:pt x="111" y="1"/>
                    <a:pt x="115" y="0"/>
                    <a:pt x="119" y="0"/>
                  </a:cubicBezTo>
                  <a:cubicBezTo>
                    <a:pt x="129" y="0"/>
                    <a:pt x="133" y="5"/>
                    <a:pt x="133" y="14"/>
                  </a:cubicBezTo>
                  <a:cubicBezTo>
                    <a:pt x="133" y="34"/>
                    <a:pt x="133" y="34"/>
                    <a:pt x="133" y="34"/>
                  </a:cubicBezTo>
                  <a:cubicBezTo>
                    <a:pt x="133" y="39"/>
                    <a:pt x="135" y="40"/>
                    <a:pt x="138" y="41"/>
                  </a:cubicBezTo>
                  <a:close/>
                  <a:moveTo>
                    <a:pt x="129" y="22"/>
                  </a:moveTo>
                  <a:cubicBezTo>
                    <a:pt x="122" y="22"/>
                    <a:pt x="122" y="22"/>
                    <a:pt x="122" y="22"/>
                  </a:cubicBezTo>
                  <a:cubicBezTo>
                    <a:pt x="113" y="22"/>
                    <a:pt x="108" y="25"/>
                    <a:pt x="108" y="31"/>
                  </a:cubicBezTo>
                  <a:cubicBezTo>
                    <a:pt x="108" y="37"/>
                    <a:pt x="111" y="40"/>
                    <a:pt x="117" y="40"/>
                  </a:cubicBezTo>
                  <a:cubicBezTo>
                    <a:pt x="122" y="40"/>
                    <a:pt x="127" y="37"/>
                    <a:pt x="129" y="33"/>
                  </a:cubicBezTo>
                  <a:lnTo>
                    <a:pt x="129" y="22"/>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8" name="Freeform 40"/>
            <p:cNvSpPr>
              <a:spLocks noEditPoints="1"/>
            </p:cNvSpPr>
            <p:nvPr userDrawn="1"/>
          </p:nvSpPr>
          <p:spPr bwMode="auto">
            <a:xfrm>
              <a:off x="280" y="2154"/>
              <a:ext cx="4559" cy="275"/>
            </a:xfrm>
            <a:custGeom>
              <a:avLst/>
              <a:gdLst>
                <a:gd name="T0" fmla="*/ 535 w 733"/>
                <a:gd name="T1" fmla="*/ 43 h 44"/>
                <a:gd name="T2" fmla="*/ 535 w 733"/>
                <a:gd name="T3" fmla="*/ 7 h 44"/>
                <a:gd name="T4" fmla="*/ 549 w 733"/>
                <a:gd name="T5" fmla="*/ 43 h 44"/>
                <a:gd name="T6" fmla="*/ 696 w 733"/>
                <a:gd name="T7" fmla="*/ 8 h 44"/>
                <a:gd name="T8" fmla="*/ 710 w 733"/>
                <a:gd name="T9" fmla="*/ 14 h 44"/>
                <a:gd name="T10" fmla="*/ 733 w 733"/>
                <a:gd name="T11" fmla="*/ 43 h 44"/>
                <a:gd name="T12" fmla="*/ 699 w 733"/>
                <a:gd name="T13" fmla="*/ 0 h 44"/>
                <a:gd name="T14" fmla="*/ 677 w 733"/>
                <a:gd name="T15" fmla="*/ 43 h 44"/>
                <a:gd name="T16" fmla="*/ 580 w 733"/>
                <a:gd name="T17" fmla="*/ 1 h 44"/>
                <a:gd name="T18" fmla="*/ 439 w 733"/>
                <a:gd name="T19" fmla="*/ 43 h 44"/>
                <a:gd name="T20" fmla="*/ 465 w 733"/>
                <a:gd name="T21" fmla="*/ 1 h 44"/>
                <a:gd name="T22" fmla="*/ 466 w 733"/>
                <a:gd name="T23" fmla="*/ 43 h 44"/>
                <a:gd name="T24" fmla="*/ 482 w 733"/>
                <a:gd name="T25" fmla="*/ 1 h 44"/>
                <a:gd name="T26" fmla="*/ 497 w 733"/>
                <a:gd name="T27" fmla="*/ 35 h 44"/>
                <a:gd name="T28" fmla="*/ 515 w 733"/>
                <a:gd name="T29" fmla="*/ 1 h 44"/>
                <a:gd name="T30" fmla="*/ 601 w 733"/>
                <a:gd name="T31" fmla="*/ 43 h 44"/>
                <a:gd name="T32" fmla="*/ 626 w 733"/>
                <a:gd name="T33" fmla="*/ 1 h 44"/>
                <a:gd name="T34" fmla="*/ 627 w 733"/>
                <a:gd name="T35" fmla="*/ 43 h 44"/>
                <a:gd name="T36" fmla="*/ 657 w 733"/>
                <a:gd name="T37" fmla="*/ 25 h 44"/>
                <a:gd name="T38" fmla="*/ 632 w 733"/>
                <a:gd name="T39" fmla="*/ 1 h 44"/>
                <a:gd name="T40" fmla="*/ 668 w 733"/>
                <a:gd name="T41" fmla="*/ 1 h 44"/>
                <a:gd name="T42" fmla="*/ 17 w 733"/>
                <a:gd name="T43" fmla="*/ 36 h 44"/>
                <a:gd name="T44" fmla="*/ 0 w 733"/>
                <a:gd name="T45" fmla="*/ 25 h 44"/>
                <a:gd name="T46" fmla="*/ 25 w 733"/>
                <a:gd name="T47" fmla="*/ 1 h 44"/>
                <a:gd name="T48" fmla="*/ 263 w 733"/>
                <a:gd name="T49" fmla="*/ 1 h 44"/>
                <a:gd name="T50" fmla="*/ 224 w 733"/>
                <a:gd name="T51" fmla="*/ 12 h 44"/>
                <a:gd name="T52" fmla="*/ 227 w 733"/>
                <a:gd name="T53" fmla="*/ 33 h 44"/>
                <a:gd name="T54" fmla="*/ 243 w 733"/>
                <a:gd name="T55" fmla="*/ 18 h 44"/>
                <a:gd name="T56" fmla="*/ 255 w 733"/>
                <a:gd name="T57" fmla="*/ 5 h 44"/>
                <a:gd name="T58" fmla="*/ 401 w 733"/>
                <a:gd name="T59" fmla="*/ 25 h 44"/>
                <a:gd name="T60" fmla="*/ 387 w 733"/>
                <a:gd name="T61" fmla="*/ 39 h 44"/>
                <a:gd name="T62" fmla="*/ 399 w 733"/>
                <a:gd name="T63" fmla="*/ 12 h 44"/>
                <a:gd name="T64" fmla="*/ 68 w 733"/>
                <a:gd name="T65" fmla="*/ 0 h 44"/>
                <a:gd name="T66" fmla="*/ 45 w 733"/>
                <a:gd name="T67" fmla="*/ 43 h 44"/>
                <a:gd name="T68" fmla="*/ 69 w 733"/>
                <a:gd name="T69" fmla="*/ 15 h 44"/>
                <a:gd name="T70" fmla="*/ 68 w 733"/>
                <a:gd name="T71" fmla="*/ 0 h 44"/>
                <a:gd name="T72" fmla="*/ 90 w 733"/>
                <a:gd name="T73" fmla="*/ 1 h 44"/>
                <a:gd name="T74" fmla="*/ 135 w 733"/>
                <a:gd name="T75" fmla="*/ 1 h 44"/>
                <a:gd name="T76" fmla="*/ 119 w 733"/>
                <a:gd name="T77" fmla="*/ 43 h 44"/>
                <a:gd name="T78" fmla="*/ 278 w 733"/>
                <a:gd name="T79" fmla="*/ 1 h 44"/>
                <a:gd name="T80" fmla="*/ 299 w 733"/>
                <a:gd name="T81" fmla="*/ 43 h 44"/>
                <a:gd name="T82" fmla="*/ 177 w 733"/>
                <a:gd name="T83" fmla="*/ 1 h 44"/>
                <a:gd name="T84" fmla="*/ 177 w 733"/>
                <a:gd name="T85" fmla="*/ 36 h 44"/>
                <a:gd name="T86" fmla="*/ 174 w 733"/>
                <a:gd name="T87" fmla="*/ 18 h 44"/>
                <a:gd name="T88" fmla="*/ 195 w 733"/>
                <a:gd name="T89" fmla="*/ 20 h 44"/>
                <a:gd name="T90" fmla="*/ 199 w 733"/>
                <a:gd name="T91" fmla="*/ 20 h 44"/>
                <a:gd name="T92" fmla="*/ 219 w 733"/>
                <a:gd name="T93" fmla="*/ 43 h 44"/>
                <a:gd name="T94" fmla="*/ 185 w 733"/>
                <a:gd name="T95" fmla="*/ 1 h 44"/>
                <a:gd name="T96" fmla="*/ 199 w 733"/>
                <a:gd name="T97" fmla="*/ 27 h 44"/>
                <a:gd name="T98" fmla="*/ 353 w 733"/>
                <a:gd name="T99" fmla="*/ 9 h 44"/>
                <a:gd name="T100" fmla="*/ 374 w 733"/>
                <a:gd name="T101" fmla="*/ 9 h 44"/>
                <a:gd name="T102" fmla="*/ 331 w 733"/>
                <a:gd name="T103" fmla="*/ 8 h 44"/>
                <a:gd name="T104" fmla="*/ 350 w 733"/>
                <a:gd name="T105" fmla="*/ 43 h 44"/>
                <a:gd name="T106" fmla="*/ 323 w 733"/>
                <a:gd name="T107" fmla="*/ 43 h 44"/>
                <a:gd name="T108" fmla="*/ 314 w 733"/>
                <a:gd name="T109" fmla="*/ 9 h 44"/>
                <a:gd name="T110" fmla="*/ 343 w 733"/>
                <a:gd name="T111" fmla="*/ 1 h 44"/>
                <a:gd name="T112" fmla="*/ 343 w 733"/>
                <a:gd name="T113"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44">
                  <a:moveTo>
                    <a:pt x="549" y="14"/>
                  </a:moveTo>
                  <a:cubicBezTo>
                    <a:pt x="549" y="9"/>
                    <a:pt x="548" y="8"/>
                    <a:pt x="544" y="8"/>
                  </a:cubicBezTo>
                  <a:cubicBezTo>
                    <a:pt x="541" y="8"/>
                    <a:pt x="538" y="10"/>
                    <a:pt x="535" y="14"/>
                  </a:cubicBezTo>
                  <a:cubicBezTo>
                    <a:pt x="535" y="43"/>
                    <a:pt x="535" y="43"/>
                    <a:pt x="535" y="43"/>
                  </a:cubicBezTo>
                  <a:cubicBezTo>
                    <a:pt x="525" y="43"/>
                    <a:pt x="525" y="43"/>
                    <a:pt x="525" y="43"/>
                  </a:cubicBezTo>
                  <a:cubicBezTo>
                    <a:pt x="525" y="1"/>
                    <a:pt x="525" y="1"/>
                    <a:pt x="525" y="1"/>
                  </a:cubicBezTo>
                  <a:cubicBezTo>
                    <a:pt x="534" y="1"/>
                    <a:pt x="534" y="1"/>
                    <a:pt x="534" y="1"/>
                  </a:cubicBezTo>
                  <a:cubicBezTo>
                    <a:pt x="535" y="7"/>
                    <a:pt x="535" y="7"/>
                    <a:pt x="535" y="7"/>
                  </a:cubicBezTo>
                  <a:cubicBezTo>
                    <a:pt x="538" y="2"/>
                    <a:pt x="543" y="0"/>
                    <a:pt x="548" y="0"/>
                  </a:cubicBezTo>
                  <a:cubicBezTo>
                    <a:pt x="556" y="0"/>
                    <a:pt x="559" y="5"/>
                    <a:pt x="559" y="13"/>
                  </a:cubicBezTo>
                  <a:cubicBezTo>
                    <a:pt x="559" y="43"/>
                    <a:pt x="559" y="43"/>
                    <a:pt x="559" y="43"/>
                  </a:cubicBezTo>
                  <a:cubicBezTo>
                    <a:pt x="549" y="43"/>
                    <a:pt x="549" y="43"/>
                    <a:pt x="549" y="43"/>
                  </a:cubicBezTo>
                  <a:lnTo>
                    <a:pt x="549" y="14"/>
                  </a:lnTo>
                  <a:close/>
                  <a:moveTo>
                    <a:pt x="688" y="43"/>
                  </a:moveTo>
                  <a:cubicBezTo>
                    <a:pt x="688" y="14"/>
                    <a:pt x="688" y="14"/>
                    <a:pt x="688" y="14"/>
                  </a:cubicBezTo>
                  <a:cubicBezTo>
                    <a:pt x="690" y="10"/>
                    <a:pt x="693" y="8"/>
                    <a:pt x="696" y="8"/>
                  </a:cubicBezTo>
                  <a:cubicBezTo>
                    <a:pt x="699" y="8"/>
                    <a:pt x="700" y="9"/>
                    <a:pt x="700" y="14"/>
                  </a:cubicBezTo>
                  <a:cubicBezTo>
                    <a:pt x="700" y="43"/>
                    <a:pt x="700" y="43"/>
                    <a:pt x="700" y="43"/>
                  </a:cubicBezTo>
                  <a:cubicBezTo>
                    <a:pt x="710" y="43"/>
                    <a:pt x="710" y="43"/>
                    <a:pt x="710" y="43"/>
                  </a:cubicBezTo>
                  <a:cubicBezTo>
                    <a:pt x="710" y="14"/>
                    <a:pt x="710" y="14"/>
                    <a:pt x="710" y="14"/>
                  </a:cubicBezTo>
                  <a:cubicBezTo>
                    <a:pt x="712" y="10"/>
                    <a:pt x="715" y="8"/>
                    <a:pt x="718" y="8"/>
                  </a:cubicBezTo>
                  <a:cubicBezTo>
                    <a:pt x="722" y="8"/>
                    <a:pt x="723" y="10"/>
                    <a:pt x="723" y="14"/>
                  </a:cubicBezTo>
                  <a:cubicBezTo>
                    <a:pt x="723" y="43"/>
                    <a:pt x="723" y="43"/>
                    <a:pt x="723" y="43"/>
                  </a:cubicBezTo>
                  <a:cubicBezTo>
                    <a:pt x="733" y="43"/>
                    <a:pt x="733" y="43"/>
                    <a:pt x="733" y="43"/>
                  </a:cubicBezTo>
                  <a:cubicBezTo>
                    <a:pt x="733" y="13"/>
                    <a:pt x="733" y="13"/>
                    <a:pt x="733" y="13"/>
                  </a:cubicBezTo>
                  <a:cubicBezTo>
                    <a:pt x="733" y="5"/>
                    <a:pt x="730" y="0"/>
                    <a:pt x="722" y="0"/>
                  </a:cubicBezTo>
                  <a:cubicBezTo>
                    <a:pt x="718" y="0"/>
                    <a:pt x="713" y="2"/>
                    <a:pt x="709" y="7"/>
                  </a:cubicBezTo>
                  <a:cubicBezTo>
                    <a:pt x="708" y="2"/>
                    <a:pt x="705" y="0"/>
                    <a:pt x="699" y="0"/>
                  </a:cubicBezTo>
                  <a:cubicBezTo>
                    <a:pt x="695" y="0"/>
                    <a:pt x="691" y="2"/>
                    <a:pt x="687" y="7"/>
                  </a:cubicBezTo>
                  <a:cubicBezTo>
                    <a:pt x="686" y="1"/>
                    <a:pt x="686" y="1"/>
                    <a:pt x="686" y="1"/>
                  </a:cubicBezTo>
                  <a:cubicBezTo>
                    <a:pt x="677" y="1"/>
                    <a:pt x="677" y="1"/>
                    <a:pt x="677" y="1"/>
                  </a:cubicBezTo>
                  <a:cubicBezTo>
                    <a:pt x="677" y="43"/>
                    <a:pt x="677" y="43"/>
                    <a:pt x="677" y="43"/>
                  </a:cubicBezTo>
                  <a:lnTo>
                    <a:pt x="688" y="43"/>
                  </a:lnTo>
                  <a:close/>
                  <a:moveTo>
                    <a:pt x="570" y="43"/>
                  </a:moveTo>
                  <a:cubicBezTo>
                    <a:pt x="580" y="43"/>
                    <a:pt x="580" y="43"/>
                    <a:pt x="580" y="43"/>
                  </a:cubicBezTo>
                  <a:cubicBezTo>
                    <a:pt x="580" y="1"/>
                    <a:pt x="580" y="1"/>
                    <a:pt x="580" y="1"/>
                  </a:cubicBezTo>
                  <a:cubicBezTo>
                    <a:pt x="570" y="1"/>
                    <a:pt x="570" y="1"/>
                    <a:pt x="570" y="1"/>
                  </a:cubicBezTo>
                  <a:lnTo>
                    <a:pt x="570" y="43"/>
                  </a:lnTo>
                  <a:close/>
                  <a:moveTo>
                    <a:pt x="429" y="43"/>
                  </a:moveTo>
                  <a:cubicBezTo>
                    <a:pt x="439" y="43"/>
                    <a:pt x="439" y="43"/>
                    <a:pt x="439" y="43"/>
                  </a:cubicBezTo>
                  <a:cubicBezTo>
                    <a:pt x="439" y="1"/>
                    <a:pt x="439" y="1"/>
                    <a:pt x="439" y="1"/>
                  </a:cubicBezTo>
                  <a:cubicBezTo>
                    <a:pt x="429" y="1"/>
                    <a:pt x="429" y="1"/>
                    <a:pt x="429" y="1"/>
                  </a:cubicBezTo>
                  <a:lnTo>
                    <a:pt x="429" y="43"/>
                  </a:lnTo>
                  <a:close/>
                  <a:moveTo>
                    <a:pt x="465" y="1"/>
                  </a:moveTo>
                  <a:cubicBezTo>
                    <a:pt x="454" y="1"/>
                    <a:pt x="454" y="1"/>
                    <a:pt x="454" y="1"/>
                  </a:cubicBezTo>
                  <a:cubicBezTo>
                    <a:pt x="440" y="20"/>
                    <a:pt x="440" y="20"/>
                    <a:pt x="440" y="20"/>
                  </a:cubicBezTo>
                  <a:cubicBezTo>
                    <a:pt x="454" y="43"/>
                    <a:pt x="454" y="43"/>
                    <a:pt x="454" y="43"/>
                  </a:cubicBezTo>
                  <a:cubicBezTo>
                    <a:pt x="466" y="43"/>
                    <a:pt x="466" y="43"/>
                    <a:pt x="466" y="43"/>
                  </a:cubicBezTo>
                  <a:cubicBezTo>
                    <a:pt x="450" y="20"/>
                    <a:pt x="450" y="20"/>
                    <a:pt x="450" y="20"/>
                  </a:cubicBezTo>
                  <a:lnTo>
                    <a:pt x="465" y="1"/>
                  </a:lnTo>
                  <a:close/>
                  <a:moveTo>
                    <a:pt x="482" y="35"/>
                  </a:moveTo>
                  <a:cubicBezTo>
                    <a:pt x="482" y="1"/>
                    <a:pt x="482" y="1"/>
                    <a:pt x="482" y="1"/>
                  </a:cubicBezTo>
                  <a:cubicBezTo>
                    <a:pt x="472" y="1"/>
                    <a:pt x="472" y="1"/>
                    <a:pt x="472" y="1"/>
                  </a:cubicBezTo>
                  <a:cubicBezTo>
                    <a:pt x="472" y="43"/>
                    <a:pt x="472" y="43"/>
                    <a:pt x="472" y="43"/>
                  </a:cubicBezTo>
                  <a:cubicBezTo>
                    <a:pt x="495" y="43"/>
                    <a:pt x="495" y="43"/>
                    <a:pt x="495" y="43"/>
                  </a:cubicBezTo>
                  <a:cubicBezTo>
                    <a:pt x="497" y="35"/>
                    <a:pt x="497" y="35"/>
                    <a:pt x="497" y="35"/>
                  </a:cubicBezTo>
                  <a:lnTo>
                    <a:pt x="482" y="35"/>
                  </a:lnTo>
                  <a:close/>
                  <a:moveTo>
                    <a:pt x="504" y="43"/>
                  </a:moveTo>
                  <a:cubicBezTo>
                    <a:pt x="515" y="43"/>
                    <a:pt x="515" y="43"/>
                    <a:pt x="515" y="43"/>
                  </a:cubicBezTo>
                  <a:cubicBezTo>
                    <a:pt x="515" y="1"/>
                    <a:pt x="515" y="1"/>
                    <a:pt x="515" y="1"/>
                  </a:cubicBezTo>
                  <a:cubicBezTo>
                    <a:pt x="504" y="1"/>
                    <a:pt x="504" y="1"/>
                    <a:pt x="504" y="1"/>
                  </a:cubicBezTo>
                  <a:lnTo>
                    <a:pt x="504" y="43"/>
                  </a:lnTo>
                  <a:close/>
                  <a:moveTo>
                    <a:pt x="590" y="43"/>
                  </a:moveTo>
                  <a:cubicBezTo>
                    <a:pt x="601" y="43"/>
                    <a:pt x="601" y="43"/>
                    <a:pt x="601" y="43"/>
                  </a:cubicBezTo>
                  <a:cubicBezTo>
                    <a:pt x="601" y="1"/>
                    <a:pt x="601" y="1"/>
                    <a:pt x="601" y="1"/>
                  </a:cubicBezTo>
                  <a:cubicBezTo>
                    <a:pt x="590" y="1"/>
                    <a:pt x="590" y="1"/>
                    <a:pt x="590" y="1"/>
                  </a:cubicBezTo>
                  <a:lnTo>
                    <a:pt x="590" y="43"/>
                  </a:lnTo>
                  <a:close/>
                  <a:moveTo>
                    <a:pt x="626" y="1"/>
                  </a:moveTo>
                  <a:cubicBezTo>
                    <a:pt x="615" y="1"/>
                    <a:pt x="615" y="1"/>
                    <a:pt x="615" y="1"/>
                  </a:cubicBezTo>
                  <a:cubicBezTo>
                    <a:pt x="601" y="20"/>
                    <a:pt x="601" y="20"/>
                    <a:pt x="601" y="20"/>
                  </a:cubicBezTo>
                  <a:cubicBezTo>
                    <a:pt x="616" y="43"/>
                    <a:pt x="616" y="43"/>
                    <a:pt x="616" y="43"/>
                  </a:cubicBezTo>
                  <a:cubicBezTo>
                    <a:pt x="627" y="43"/>
                    <a:pt x="627" y="43"/>
                    <a:pt x="627" y="43"/>
                  </a:cubicBezTo>
                  <a:cubicBezTo>
                    <a:pt x="612" y="20"/>
                    <a:pt x="612" y="20"/>
                    <a:pt x="612" y="20"/>
                  </a:cubicBezTo>
                  <a:lnTo>
                    <a:pt x="626" y="1"/>
                  </a:lnTo>
                  <a:close/>
                  <a:moveTo>
                    <a:pt x="657" y="1"/>
                  </a:moveTo>
                  <a:cubicBezTo>
                    <a:pt x="657" y="25"/>
                    <a:pt x="657" y="25"/>
                    <a:pt x="657" y="25"/>
                  </a:cubicBezTo>
                  <a:cubicBezTo>
                    <a:pt x="657" y="32"/>
                    <a:pt x="656" y="36"/>
                    <a:pt x="650" y="36"/>
                  </a:cubicBezTo>
                  <a:cubicBezTo>
                    <a:pt x="643" y="36"/>
                    <a:pt x="642" y="32"/>
                    <a:pt x="642" y="25"/>
                  </a:cubicBezTo>
                  <a:cubicBezTo>
                    <a:pt x="642" y="1"/>
                    <a:pt x="642" y="1"/>
                    <a:pt x="642" y="1"/>
                  </a:cubicBezTo>
                  <a:cubicBezTo>
                    <a:pt x="632" y="1"/>
                    <a:pt x="632" y="1"/>
                    <a:pt x="632" y="1"/>
                  </a:cubicBezTo>
                  <a:cubicBezTo>
                    <a:pt x="632" y="25"/>
                    <a:pt x="632" y="25"/>
                    <a:pt x="632" y="25"/>
                  </a:cubicBezTo>
                  <a:cubicBezTo>
                    <a:pt x="632" y="37"/>
                    <a:pt x="637" y="44"/>
                    <a:pt x="650" y="44"/>
                  </a:cubicBezTo>
                  <a:cubicBezTo>
                    <a:pt x="662" y="44"/>
                    <a:pt x="668" y="36"/>
                    <a:pt x="668" y="25"/>
                  </a:cubicBezTo>
                  <a:cubicBezTo>
                    <a:pt x="668" y="1"/>
                    <a:pt x="668" y="1"/>
                    <a:pt x="668" y="1"/>
                  </a:cubicBezTo>
                  <a:lnTo>
                    <a:pt x="657" y="1"/>
                  </a:lnTo>
                  <a:close/>
                  <a:moveTo>
                    <a:pt x="25" y="1"/>
                  </a:moveTo>
                  <a:cubicBezTo>
                    <a:pt x="25" y="25"/>
                    <a:pt x="25" y="25"/>
                    <a:pt x="25" y="25"/>
                  </a:cubicBezTo>
                  <a:cubicBezTo>
                    <a:pt x="25" y="32"/>
                    <a:pt x="24" y="36"/>
                    <a:pt x="17" y="36"/>
                  </a:cubicBezTo>
                  <a:cubicBezTo>
                    <a:pt x="11" y="36"/>
                    <a:pt x="10" y="32"/>
                    <a:pt x="10" y="25"/>
                  </a:cubicBezTo>
                  <a:cubicBezTo>
                    <a:pt x="10" y="1"/>
                    <a:pt x="10" y="1"/>
                    <a:pt x="10" y="1"/>
                  </a:cubicBezTo>
                  <a:cubicBezTo>
                    <a:pt x="0" y="1"/>
                    <a:pt x="0" y="1"/>
                    <a:pt x="0" y="1"/>
                  </a:cubicBezTo>
                  <a:cubicBezTo>
                    <a:pt x="0" y="25"/>
                    <a:pt x="0" y="25"/>
                    <a:pt x="0" y="25"/>
                  </a:cubicBezTo>
                  <a:cubicBezTo>
                    <a:pt x="0" y="37"/>
                    <a:pt x="4" y="44"/>
                    <a:pt x="17" y="44"/>
                  </a:cubicBezTo>
                  <a:cubicBezTo>
                    <a:pt x="30" y="44"/>
                    <a:pt x="35" y="36"/>
                    <a:pt x="35" y="25"/>
                  </a:cubicBezTo>
                  <a:cubicBezTo>
                    <a:pt x="35" y="1"/>
                    <a:pt x="35" y="1"/>
                    <a:pt x="35" y="1"/>
                  </a:cubicBezTo>
                  <a:lnTo>
                    <a:pt x="25" y="1"/>
                  </a:lnTo>
                  <a:close/>
                  <a:moveTo>
                    <a:pt x="263" y="43"/>
                  </a:moveTo>
                  <a:cubicBezTo>
                    <a:pt x="273" y="43"/>
                    <a:pt x="273" y="43"/>
                    <a:pt x="273" y="43"/>
                  </a:cubicBezTo>
                  <a:cubicBezTo>
                    <a:pt x="273" y="1"/>
                    <a:pt x="273" y="1"/>
                    <a:pt x="273" y="1"/>
                  </a:cubicBezTo>
                  <a:cubicBezTo>
                    <a:pt x="263" y="1"/>
                    <a:pt x="263" y="1"/>
                    <a:pt x="263" y="1"/>
                  </a:cubicBezTo>
                  <a:lnTo>
                    <a:pt x="263" y="43"/>
                  </a:lnTo>
                  <a:close/>
                  <a:moveTo>
                    <a:pt x="255" y="5"/>
                  </a:moveTo>
                  <a:cubicBezTo>
                    <a:pt x="251" y="2"/>
                    <a:pt x="246" y="0"/>
                    <a:pt x="240" y="0"/>
                  </a:cubicBezTo>
                  <a:cubicBezTo>
                    <a:pt x="230" y="0"/>
                    <a:pt x="224" y="5"/>
                    <a:pt x="224" y="12"/>
                  </a:cubicBezTo>
                  <a:cubicBezTo>
                    <a:pt x="224" y="19"/>
                    <a:pt x="228" y="23"/>
                    <a:pt x="236" y="25"/>
                  </a:cubicBezTo>
                  <a:cubicBezTo>
                    <a:pt x="244" y="27"/>
                    <a:pt x="246" y="28"/>
                    <a:pt x="246" y="32"/>
                  </a:cubicBezTo>
                  <a:cubicBezTo>
                    <a:pt x="246" y="35"/>
                    <a:pt x="243" y="37"/>
                    <a:pt x="238" y="37"/>
                  </a:cubicBezTo>
                  <a:cubicBezTo>
                    <a:pt x="234" y="37"/>
                    <a:pt x="230" y="35"/>
                    <a:pt x="227" y="33"/>
                  </a:cubicBezTo>
                  <a:cubicBezTo>
                    <a:pt x="222" y="39"/>
                    <a:pt x="222" y="39"/>
                    <a:pt x="222" y="39"/>
                  </a:cubicBezTo>
                  <a:cubicBezTo>
                    <a:pt x="226" y="42"/>
                    <a:pt x="231" y="44"/>
                    <a:pt x="239" y="44"/>
                  </a:cubicBezTo>
                  <a:cubicBezTo>
                    <a:pt x="248" y="44"/>
                    <a:pt x="256" y="40"/>
                    <a:pt x="256" y="31"/>
                  </a:cubicBezTo>
                  <a:cubicBezTo>
                    <a:pt x="256" y="24"/>
                    <a:pt x="251" y="20"/>
                    <a:pt x="243" y="18"/>
                  </a:cubicBezTo>
                  <a:cubicBezTo>
                    <a:pt x="236" y="16"/>
                    <a:pt x="234" y="15"/>
                    <a:pt x="234" y="12"/>
                  </a:cubicBezTo>
                  <a:cubicBezTo>
                    <a:pt x="234" y="9"/>
                    <a:pt x="236" y="8"/>
                    <a:pt x="241" y="8"/>
                  </a:cubicBezTo>
                  <a:cubicBezTo>
                    <a:pt x="244" y="8"/>
                    <a:pt x="247" y="9"/>
                    <a:pt x="251" y="11"/>
                  </a:cubicBezTo>
                  <a:cubicBezTo>
                    <a:pt x="255" y="5"/>
                    <a:pt x="255" y="5"/>
                    <a:pt x="255" y="5"/>
                  </a:cubicBezTo>
                  <a:moveTo>
                    <a:pt x="420" y="5"/>
                  </a:moveTo>
                  <a:cubicBezTo>
                    <a:pt x="416" y="2"/>
                    <a:pt x="411" y="0"/>
                    <a:pt x="405" y="0"/>
                  </a:cubicBezTo>
                  <a:cubicBezTo>
                    <a:pt x="395" y="0"/>
                    <a:pt x="389" y="5"/>
                    <a:pt x="389" y="12"/>
                  </a:cubicBezTo>
                  <a:cubicBezTo>
                    <a:pt x="389" y="19"/>
                    <a:pt x="393" y="23"/>
                    <a:pt x="401" y="25"/>
                  </a:cubicBezTo>
                  <a:cubicBezTo>
                    <a:pt x="409" y="27"/>
                    <a:pt x="411" y="28"/>
                    <a:pt x="411" y="32"/>
                  </a:cubicBezTo>
                  <a:cubicBezTo>
                    <a:pt x="411" y="35"/>
                    <a:pt x="408" y="37"/>
                    <a:pt x="403" y="37"/>
                  </a:cubicBezTo>
                  <a:cubicBezTo>
                    <a:pt x="399" y="37"/>
                    <a:pt x="395" y="35"/>
                    <a:pt x="392" y="33"/>
                  </a:cubicBezTo>
                  <a:cubicBezTo>
                    <a:pt x="387" y="39"/>
                    <a:pt x="387" y="39"/>
                    <a:pt x="387" y="39"/>
                  </a:cubicBezTo>
                  <a:cubicBezTo>
                    <a:pt x="391" y="42"/>
                    <a:pt x="396" y="44"/>
                    <a:pt x="404" y="44"/>
                  </a:cubicBezTo>
                  <a:cubicBezTo>
                    <a:pt x="413" y="44"/>
                    <a:pt x="421" y="40"/>
                    <a:pt x="421" y="31"/>
                  </a:cubicBezTo>
                  <a:cubicBezTo>
                    <a:pt x="421" y="24"/>
                    <a:pt x="416" y="20"/>
                    <a:pt x="408" y="18"/>
                  </a:cubicBezTo>
                  <a:cubicBezTo>
                    <a:pt x="401" y="16"/>
                    <a:pt x="399" y="15"/>
                    <a:pt x="399" y="12"/>
                  </a:cubicBezTo>
                  <a:cubicBezTo>
                    <a:pt x="399" y="9"/>
                    <a:pt x="401" y="8"/>
                    <a:pt x="406" y="8"/>
                  </a:cubicBezTo>
                  <a:cubicBezTo>
                    <a:pt x="409" y="8"/>
                    <a:pt x="412" y="9"/>
                    <a:pt x="416" y="11"/>
                  </a:cubicBezTo>
                  <a:cubicBezTo>
                    <a:pt x="420" y="5"/>
                    <a:pt x="420" y="5"/>
                    <a:pt x="420" y="5"/>
                  </a:cubicBezTo>
                  <a:moveTo>
                    <a:pt x="68" y="0"/>
                  </a:moveTo>
                  <a:cubicBezTo>
                    <a:pt x="62" y="0"/>
                    <a:pt x="58" y="3"/>
                    <a:pt x="55" y="7"/>
                  </a:cubicBezTo>
                  <a:cubicBezTo>
                    <a:pt x="54" y="1"/>
                    <a:pt x="54" y="1"/>
                    <a:pt x="54" y="1"/>
                  </a:cubicBezTo>
                  <a:cubicBezTo>
                    <a:pt x="45" y="1"/>
                    <a:pt x="45" y="1"/>
                    <a:pt x="45" y="1"/>
                  </a:cubicBezTo>
                  <a:cubicBezTo>
                    <a:pt x="45" y="43"/>
                    <a:pt x="45" y="43"/>
                    <a:pt x="45" y="43"/>
                  </a:cubicBezTo>
                  <a:cubicBezTo>
                    <a:pt x="55" y="43"/>
                    <a:pt x="55" y="43"/>
                    <a:pt x="55" y="43"/>
                  </a:cubicBezTo>
                  <a:cubicBezTo>
                    <a:pt x="55" y="14"/>
                    <a:pt x="55" y="14"/>
                    <a:pt x="55" y="14"/>
                  </a:cubicBezTo>
                  <a:cubicBezTo>
                    <a:pt x="58" y="10"/>
                    <a:pt x="61" y="8"/>
                    <a:pt x="64" y="8"/>
                  </a:cubicBezTo>
                  <a:cubicBezTo>
                    <a:pt x="67" y="8"/>
                    <a:pt x="69" y="9"/>
                    <a:pt x="69" y="15"/>
                  </a:cubicBezTo>
                  <a:cubicBezTo>
                    <a:pt x="69" y="43"/>
                    <a:pt x="69" y="43"/>
                    <a:pt x="69" y="43"/>
                  </a:cubicBezTo>
                  <a:cubicBezTo>
                    <a:pt x="79" y="43"/>
                    <a:pt x="79" y="43"/>
                    <a:pt x="79" y="43"/>
                  </a:cubicBezTo>
                  <a:cubicBezTo>
                    <a:pt x="79" y="13"/>
                    <a:pt x="79" y="13"/>
                    <a:pt x="79" y="13"/>
                  </a:cubicBezTo>
                  <a:cubicBezTo>
                    <a:pt x="79" y="5"/>
                    <a:pt x="75" y="0"/>
                    <a:pt x="68" y="0"/>
                  </a:cubicBezTo>
                  <a:moveTo>
                    <a:pt x="90" y="43"/>
                  </a:moveTo>
                  <a:cubicBezTo>
                    <a:pt x="100" y="43"/>
                    <a:pt x="100" y="43"/>
                    <a:pt x="100" y="43"/>
                  </a:cubicBezTo>
                  <a:cubicBezTo>
                    <a:pt x="100" y="1"/>
                    <a:pt x="100" y="1"/>
                    <a:pt x="100" y="1"/>
                  </a:cubicBezTo>
                  <a:cubicBezTo>
                    <a:pt x="90" y="1"/>
                    <a:pt x="90" y="1"/>
                    <a:pt x="90" y="1"/>
                  </a:cubicBezTo>
                  <a:lnTo>
                    <a:pt x="90" y="43"/>
                  </a:lnTo>
                  <a:close/>
                  <a:moveTo>
                    <a:pt x="132" y="43"/>
                  </a:moveTo>
                  <a:cubicBezTo>
                    <a:pt x="145" y="1"/>
                    <a:pt x="145" y="1"/>
                    <a:pt x="145" y="1"/>
                  </a:cubicBezTo>
                  <a:cubicBezTo>
                    <a:pt x="135" y="1"/>
                    <a:pt x="135" y="1"/>
                    <a:pt x="135" y="1"/>
                  </a:cubicBezTo>
                  <a:cubicBezTo>
                    <a:pt x="126" y="35"/>
                    <a:pt x="126" y="35"/>
                    <a:pt x="126" y="35"/>
                  </a:cubicBezTo>
                  <a:cubicBezTo>
                    <a:pt x="116" y="1"/>
                    <a:pt x="116" y="1"/>
                    <a:pt x="116" y="1"/>
                  </a:cubicBezTo>
                  <a:cubicBezTo>
                    <a:pt x="105" y="1"/>
                    <a:pt x="105" y="1"/>
                    <a:pt x="105" y="1"/>
                  </a:cubicBezTo>
                  <a:cubicBezTo>
                    <a:pt x="119" y="43"/>
                    <a:pt x="119" y="43"/>
                    <a:pt x="119" y="43"/>
                  </a:cubicBezTo>
                  <a:lnTo>
                    <a:pt x="132" y="43"/>
                  </a:lnTo>
                  <a:close/>
                  <a:moveTo>
                    <a:pt x="309" y="9"/>
                  </a:moveTo>
                  <a:cubicBezTo>
                    <a:pt x="310" y="1"/>
                    <a:pt x="310" y="1"/>
                    <a:pt x="310" y="1"/>
                  </a:cubicBezTo>
                  <a:cubicBezTo>
                    <a:pt x="278" y="1"/>
                    <a:pt x="278" y="1"/>
                    <a:pt x="278" y="1"/>
                  </a:cubicBezTo>
                  <a:cubicBezTo>
                    <a:pt x="278" y="9"/>
                    <a:pt x="278" y="9"/>
                    <a:pt x="278" y="9"/>
                  </a:cubicBezTo>
                  <a:cubicBezTo>
                    <a:pt x="289" y="9"/>
                    <a:pt x="289" y="9"/>
                    <a:pt x="289" y="9"/>
                  </a:cubicBezTo>
                  <a:cubicBezTo>
                    <a:pt x="289" y="43"/>
                    <a:pt x="289" y="43"/>
                    <a:pt x="289" y="43"/>
                  </a:cubicBezTo>
                  <a:cubicBezTo>
                    <a:pt x="299" y="43"/>
                    <a:pt x="299" y="43"/>
                    <a:pt x="299" y="43"/>
                  </a:cubicBezTo>
                  <a:cubicBezTo>
                    <a:pt x="299" y="9"/>
                    <a:pt x="299" y="9"/>
                    <a:pt x="299" y="9"/>
                  </a:cubicBezTo>
                  <a:lnTo>
                    <a:pt x="309" y="9"/>
                  </a:lnTo>
                  <a:close/>
                  <a:moveTo>
                    <a:pt x="176" y="8"/>
                  </a:moveTo>
                  <a:cubicBezTo>
                    <a:pt x="177" y="1"/>
                    <a:pt x="177" y="1"/>
                    <a:pt x="177" y="1"/>
                  </a:cubicBezTo>
                  <a:cubicBezTo>
                    <a:pt x="151" y="1"/>
                    <a:pt x="151" y="1"/>
                    <a:pt x="151" y="1"/>
                  </a:cubicBezTo>
                  <a:cubicBezTo>
                    <a:pt x="151" y="43"/>
                    <a:pt x="151" y="43"/>
                    <a:pt x="151" y="43"/>
                  </a:cubicBezTo>
                  <a:cubicBezTo>
                    <a:pt x="177" y="43"/>
                    <a:pt x="177" y="43"/>
                    <a:pt x="177" y="43"/>
                  </a:cubicBezTo>
                  <a:cubicBezTo>
                    <a:pt x="177" y="36"/>
                    <a:pt x="177" y="36"/>
                    <a:pt x="177" y="36"/>
                  </a:cubicBezTo>
                  <a:cubicBezTo>
                    <a:pt x="161" y="36"/>
                    <a:pt x="161" y="36"/>
                    <a:pt x="161" y="36"/>
                  </a:cubicBezTo>
                  <a:cubicBezTo>
                    <a:pt x="161" y="25"/>
                    <a:pt x="161" y="25"/>
                    <a:pt x="161" y="25"/>
                  </a:cubicBezTo>
                  <a:cubicBezTo>
                    <a:pt x="174" y="25"/>
                    <a:pt x="174" y="25"/>
                    <a:pt x="174" y="25"/>
                  </a:cubicBezTo>
                  <a:cubicBezTo>
                    <a:pt x="174" y="18"/>
                    <a:pt x="174" y="18"/>
                    <a:pt x="174" y="18"/>
                  </a:cubicBezTo>
                  <a:cubicBezTo>
                    <a:pt x="161" y="18"/>
                    <a:pt x="161" y="18"/>
                    <a:pt x="161" y="18"/>
                  </a:cubicBezTo>
                  <a:cubicBezTo>
                    <a:pt x="161" y="8"/>
                    <a:pt x="161" y="8"/>
                    <a:pt x="161" y="8"/>
                  </a:cubicBezTo>
                  <a:lnTo>
                    <a:pt x="176" y="8"/>
                  </a:lnTo>
                  <a:close/>
                  <a:moveTo>
                    <a:pt x="195" y="20"/>
                  </a:moveTo>
                  <a:cubicBezTo>
                    <a:pt x="195" y="8"/>
                    <a:pt x="195" y="8"/>
                    <a:pt x="195" y="8"/>
                  </a:cubicBezTo>
                  <a:cubicBezTo>
                    <a:pt x="198" y="8"/>
                    <a:pt x="198" y="8"/>
                    <a:pt x="198" y="8"/>
                  </a:cubicBezTo>
                  <a:cubicBezTo>
                    <a:pt x="203" y="8"/>
                    <a:pt x="206" y="10"/>
                    <a:pt x="206" y="14"/>
                  </a:cubicBezTo>
                  <a:cubicBezTo>
                    <a:pt x="206" y="18"/>
                    <a:pt x="203" y="20"/>
                    <a:pt x="199" y="20"/>
                  </a:cubicBezTo>
                  <a:lnTo>
                    <a:pt x="195" y="20"/>
                  </a:lnTo>
                  <a:close/>
                  <a:moveTo>
                    <a:pt x="199" y="27"/>
                  </a:moveTo>
                  <a:cubicBezTo>
                    <a:pt x="207" y="43"/>
                    <a:pt x="207" y="43"/>
                    <a:pt x="207" y="43"/>
                  </a:cubicBezTo>
                  <a:cubicBezTo>
                    <a:pt x="219" y="43"/>
                    <a:pt x="219" y="43"/>
                    <a:pt x="219" y="43"/>
                  </a:cubicBezTo>
                  <a:cubicBezTo>
                    <a:pt x="208" y="25"/>
                    <a:pt x="208" y="25"/>
                    <a:pt x="208" y="25"/>
                  </a:cubicBezTo>
                  <a:cubicBezTo>
                    <a:pt x="213" y="23"/>
                    <a:pt x="216" y="20"/>
                    <a:pt x="216" y="14"/>
                  </a:cubicBezTo>
                  <a:cubicBezTo>
                    <a:pt x="216" y="5"/>
                    <a:pt x="210" y="1"/>
                    <a:pt x="198" y="1"/>
                  </a:cubicBezTo>
                  <a:cubicBezTo>
                    <a:pt x="185" y="1"/>
                    <a:pt x="185" y="1"/>
                    <a:pt x="185" y="1"/>
                  </a:cubicBezTo>
                  <a:cubicBezTo>
                    <a:pt x="185" y="43"/>
                    <a:pt x="185" y="43"/>
                    <a:pt x="185" y="43"/>
                  </a:cubicBezTo>
                  <a:cubicBezTo>
                    <a:pt x="195" y="43"/>
                    <a:pt x="195" y="43"/>
                    <a:pt x="195" y="43"/>
                  </a:cubicBezTo>
                  <a:cubicBezTo>
                    <a:pt x="195" y="27"/>
                    <a:pt x="195" y="27"/>
                    <a:pt x="195" y="27"/>
                  </a:cubicBezTo>
                  <a:lnTo>
                    <a:pt x="199" y="27"/>
                  </a:lnTo>
                  <a:close/>
                  <a:moveTo>
                    <a:pt x="385" y="9"/>
                  </a:moveTo>
                  <a:cubicBezTo>
                    <a:pt x="386" y="1"/>
                    <a:pt x="386" y="1"/>
                    <a:pt x="386" y="1"/>
                  </a:cubicBezTo>
                  <a:cubicBezTo>
                    <a:pt x="353" y="1"/>
                    <a:pt x="353" y="1"/>
                    <a:pt x="353" y="1"/>
                  </a:cubicBezTo>
                  <a:cubicBezTo>
                    <a:pt x="353" y="9"/>
                    <a:pt x="353" y="9"/>
                    <a:pt x="353" y="9"/>
                  </a:cubicBezTo>
                  <a:cubicBezTo>
                    <a:pt x="364" y="9"/>
                    <a:pt x="364" y="9"/>
                    <a:pt x="364" y="9"/>
                  </a:cubicBezTo>
                  <a:cubicBezTo>
                    <a:pt x="364" y="43"/>
                    <a:pt x="364" y="43"/>
                    <a:pt x="364" y="43"/>
                  </a:cubicBezTo>
                  <a:cubicBezTo>
                    <a:pt x="374" y="43"/>
                    <a:pt x="374" y="43"/>
                    <a:pt x="374" y="43"/>
                  </a:cubicBezTo>
                  <a:cubicBezTo>
                    <a:pt x="374" y="9"/>
                    <a:pt x="374" y="9"/>
                    <a:pt x="374" y="9"/>
                  </a:cubicBezTo>
                  <a:lnTo>
                    <a:pt x="385" y="9"/>
                  </a:lnTo>
                  <a:close/>
                  <a:moveTo>
                    <a:pt x="336" y="27"/>
                  </a:moveTo>
                  <a:cubicBezTo>
                    <a:pt x="327" y="27"/>
                    <a:pt x="327" y="27"/>
                    <a:pt x="327" y="27"/>
                  </a:cubicBezTo>
                  <a:cubicBezTo>
                    <a:pt x="331" y="8"/>
                    <a:pt x="331" y="8"/>
                    <a:pt x="331" y="8"/>
                  </a:cubicBezTo>
                  <a:lnTo>
                    <a:pt x="336" y="27"/>
                  </a:lnTo>
                  <a:close/>
                  <a:moveTo>
                    <a:pt x="337" y="34"/>
                  </a:moveTo>
                  <a:cubicBezTo>
                    <a:pt x="340" y="43"/>
                    <a:pt x="340" y="43"/>
                    <a:pt x="340" y="43"/>
                  </a:cubicBezTo>
                  <a:cubicBezTo>
                    <a:pt x="350" y="43"/>
                    <a:pt x="350" y="43"/>
                    <a:pt x="350" y="43"/>
                  </a:cubicBezTo>
                  <a:cubicBezTo>
                    <a:pt x="338" y="1"/>
                    <a:pt x="338" y="1"/>
                    <a:pt x="338" y="1"/>
                  </a:cubicBezTo>
                  <a:cubicBezTo>
                    <a:pt x="325" y="1"/>
                    <a:pt x="325" y="1"/>
                    <a:pt x="325" y="1"/>
                  </a:cubicBezTo>
                  <a:cubicBezTo>
                    <a:pt x="313" y="43"/>
                    <a:pt x="313" y="43"/>
                    <a:pt x="313" y="43"/>
                  </a:cubicBezTo>
                  <a:cubicBezTo>
                    <a:pt x="323" y="43"/>
                    <a:pt x="323" y="43"/>
                    <a:pt x="323" y="43"/>
                  </a:cubicBezTo>
                  <a:cubicBezTo>
                    <a:pt x="325" y="34"/>
                    <a:pt x="325" y="34"/>
                    <a:pt x="325" y="34"/>
                  </a:cubicBezTo>
                  <a:lnTo>
                    <a:pt x="337" y="34"/>
                  </a:lnTo>
                  <a:close/>
                  <a:moveTo>
                    <a:pt x="314" y="1"/>
                  </a:moveTo>
                  <a:cubicBezTo>
                    <a:pt x="314" y="9"/>
                    <a:pt x="314" y="9"/>
                    <a:pt x="314" y="9"/>
                  </a:cubicBezTo>
                  <a:cubicBezTo>
                    <a:pt x="320" y="9"/>
                    <a:pt x="320" y="9"/>
                    <a:pt x="320" y="9"/>
                  </a:cubicBezTo>
                  <a:cubicBezTo>
                    <a:pt x="321" y="1"/>
                    <a:pt x="321" y="1"/>
                    <a:pt x="321" y="1"/>
                  </a:cubicBezTo>
                  <a:lnTo>
                    <a:pt x="314" y="1"/>
                  </a:lnTo>
                  <a:close/>
                  <a:moveTo>
                    <a:pt x="343" y="1"/>
                  </a:moveTo>
                  <a:cubicBezTo>
                    <a:pt x="343" y="9"/>
                    <a:pt x="343" y="9"/>
                    <a:pt x="343" y="9"/>
                  </a:cubicBezTo>
                  <a:cubicBezTo>
                    <a:pt x="349" y="9"/>
                    <a:pt x="349" y="9"/>
                    <a:pt x="349" y="9"/>
                  </a:cubicBezTo>
                  <a:cubicBezTo>
                    <a:pt x="350" y="1"/>
                    <a:pt x="350" y="1"/>
                    <a:pt x="350" y="1"/>
                  </a:cubicBezTo>
                  <a:lnTo>
                    <a:pt x="343" y="1"/>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49" name="Freeform 41"/>
            <p:cNvSpPr>
              <a:spLocks/>
            </p:cNvSpPr>
            <p:nvPr userDrawn="1"/>
          </p:nvSpPr>
          <p:spPr bwMode="auto">
            <a:xfrm>
              <a:off x="211" y="1797"/>
              <a:ext cx="218" cy="288"/>
            </a:xfrm>
            <a:custGeom>
              <a:avLst/>
              <a:gdLst>
                <a:gd name="T0" fmla="*/ 0 w 218"/>
                <a:gd name="T1" fmla="*/ 288 h 288"/>
                <a:gd name="T2" fmla="*/ 0 w 218"/>
                <a:gd name="T3" fmla="*/ 125 h 288"/>
                <a:gd name="T4" fmla="*/ 218 w 218"/>
                <a:gd name="T5" fmla="*/ 0 h 288"/>
                <a:gd name="T6" fmla="*/ 218 w 218"/>
                <a:gd name="T7" fmla="*/ 163 h 288"/>
                <a:gd name="T8" fmla="*/ 0 w 218"/>
                <a:gd name="T9" fmla="*/ 288 h 288"/>
              </a:gdLst>
              <a:ahLst/>
              <a:cxnLst>
                <a:cxn ang="0">
                  <a:pos x="T0" y="T1"/>
                </a:cxn>
                <a:cxn ang="0">
                  <a:pos x="T2" y="T3"/>
                </a:cxn>
                <a:cxn ang="0">
                  <a:pos x="T4" y="T5"/>
                </a:cxn>
                <a:cxn ang="0">
                  <a:pos x="T6" y="T7"/>
                </a:cxn>
                <a:cxn ang="0">
                  <a:pos x="T8" y="T9"/>
                </a:cxn>
              </a:cxnLst>
              <a:rect l="0" t="0" r="r" b="b"/>
              <a:pathLst>
                <a:path w="218" h="288">
                  <a:moveTo>
                    <a:pt x="0" y="288"/>
                  </a:moveTo>
                  <a:lnTo>
                    <a:pt x="0" y="125"/>
                  </a:lnTo>
                  <a:lnTo>
                    <a:pt x="218" y="0"/>
                  </a:lnTo>
                  <a:lnTo>
                    <a:pt x="218" y="163"/>
                  </a:lnTo>
                  <a:lnTo>
                    <a:pt x="0" y="288"/>
                  </a:lnTo>
                  <a:close/>
                </a:path>
              </a:pathLst>
            </a:custGeom>
            <a:solidFill>
              <a:srgbClr val="8A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50" name="Freeform 42"/>
            <p:cNvSpPr>
              <a:spLocks/>
            </p:cNvSpPr>
            <p:nvPr userDrawn="1"/>
          </p:nvSpPr>
          <p:spPr bwMode="auto">
            <a:xfrm>
              <a:off x="0" y="1797"/>
              <a:ext cx="211" cy="288"/>
            </a:xfrm>
            <a:custGeom>
              <a:avLst/>
              <a:gdLst>
                <a:gd name="T0" fmla="*/ 0 w 211"/>
                <a:gd name="T1" fmla="*/ 0 h 288"/>
                <a:gd name="T2" fmla="*/ 0 w 211"/>
                <a:gd name="T3" fmla="*/ 163 h 288"/>
                <a:gd name="T4" fmla="*/ 211 w 211"/>
                <a:gd name="T5" fmla="*/ 288 h 288"/>
                <a:gd name="T6" fmla="*/ 211 w 211"/>
                <a:gd name="T7" fmla="*/ 125 h 288"/>
                <a:gd name="T8" fmla="*/ 0 w 211"/>
                <a:gd name="T9" fmla="*/ 0 h 288"/>
              </a:gdLst>
              <a:ahLst/>
              <a:cxnLst>
                <a:cxn ang="0">
                  <a:pos x="T0" y="T1"/>
                </a:cxn>
                <a:cxn ang="0">
                  <a:pos x="T2" y="T3"/>
                </a:cxn>
                <a:cxn ang="0">
                  <a:pos x="T4" y="T5"/>
                </a:cxn>
                <a:cxn ang="0">
                  <a:pos x="T6" y="T7"/>
                </a:cxn>
                <a:cxn ang="0">
                  <a:pos x="T8" y="T9"/>
                </a:cxn>
              </a:cxnLst>
              <a:rect l="0" t="0" r="r" b="b"/>
              <a:pathLst>
                <a:path w="211" h="288">
                  <a:moveTo>
                    <a:pt x="0" y="0"/>
                  </a:moveTo>
                  <a:lnTo>
                    <a:pt x="0" y="163"/>
                  </a:lnTo>
                  <a:lnTo>
                    <a:pt x="211" y="288"/>
                  </a:lnTo>
                  <a:lnTo>
                    <a:pt x="211" y="125"/>
                  </a:lnTo>
                  <a:lnTo>
                    <a:pt x="0" y="0"/>
                  </a:lnTo>
                  <a:close/>
                </a:path>
              </a:pathLst>
            </a:custGeom>
            <a:solidFill>
              <a:srgbClr val="00A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51" name="Freeform 43"/>
            <p:cNvSpPr>
              <a:spLocks/>
            </p:cNvSpPr>
            <p:nvPr userDrawn="1"/>
          </p:nvSpPr>
          <p:spPr bwMode="auto">
            <a:xfrm>
              <a:off x="0" y="2004"/>
              <a:ext cx="211" cy="206"/>
            </a:xfrm>
            <a:custGeom>
              <a:avLst/>
              <a:gdLst>
                <a:gd name="T0" fmla="*/ 0 w 211"/>
                <a:gd name="T1" fmla="*/ 206 h 206"/>
                <a:gd name="T2" fmla="*/ 0 w 211"/>
                <a:gd name="T3" fmla="*/ 43 h 206"/>
                <a:gd name="T4" fmla="*/ 75 w 211"/>
                <a:gd name="T5" fmla="*/ 0 h 206"/>
                <a:gd name="T6" fmla="*/ 211 w 211"/>
                <a:gd name="T7" fmla="*/ 81 h 206"/>
                <a:gd name="T8" fmla="*/ 0 w 211"/>
                <a:gd name="T9" fmla="*/ 206 h 206"/>
              </a:gdLst>
              <a:ahLst/>
              <a:cxnLst>
                <a:cxn ang="0">
                  <a:pos x="T0" y="T1"/>
                </a:cxn>
                <a:cxn ang="0">
                  <a:pos x="T2" y="T3"/>
                </a:cxn>
                <a:cxn ang="0">
                  <a:pos x="T4" y="T5"/>
                </a:cxn>
                <a:cxn ang="0">
                  <a:pos x="T6" y="T7"/>
                </a:cxn>
                <a:cxn ang="0">
                  <a:pos x="T8" y="T9"/>
                </a:cxn>
              </a:cxnLst>
              <a:rect l="0" t="0" r="r" b="b"/>
              <a:pathLst>
                <a:path w="211" h="206">
                  <a:moveTo>
                    <a:pt x="0" y="206"/>
                  </a:moveTo>
                  <a:lnTo>
                    <a:pt x="0" y="43"/>
                  </a:lnTo>
                  <a:lnTo>
                    <a:pt x="75" y="0"/>
                  </a:lnTo>
                  <a:lnTo>
                    <a:pt x="211" y="81"/>
                  </a:lnTo>
                  <a:lnTo>
                    <a:pt x="0" y="206"/>
                  </a:lnTo>
                  <a:close/>
                </a:path>
              </a:pathLst>
            </a:custGeom>
            <a:solidFill>
              <a:srgbClr val="005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grpSp>
        <p:nvGrpSpPr>
          <p:cNvPr id="55" name="Group 46"/>
          <p:cNvGrpSpPr>
            <a:grpSpLocks noChangeAspect="1"/>
          </p:cNvGrpSpPr>
          <p:nvPr userDrawn="1"/>
        </p:nvGrpSpPr>
        <p:grpSpPr bwMode="auto">
          <a:xfrm>
            <a:off x="3275856" y="-5960"/>
            <a:ext cx="5868144" cy="639791"/>
            <a:chOff x="0" y="1846"/>
            <a:chExt cx="5760" cy="628"/>
          </a:xfrm>
        </p:grpSpPr>
        <p:sp>
          <p:nvSpPr>
            <p:cNvPr id="56" name="AutoShape 45"/>
            <p:cNvSpPr>
              <a:spLocks noChangeAspect="1" noChangeArrowheads="1" noTextEdit="1"/>
            </p:cNvSpPr>
            <p:nvPr userDrawn="1"/>
          </p:nvSpPr>
          <p:spPr bwMode="auto">
            <a:xfrm>
              <a:off x="0" y="1846"/>
              <a:ext cx="5760"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sp>
          <p:nvSpPr>
            <p:cNvPr id="57" name="Freeform 47"/>
            <p:cNvSpPr>
              <a:spLocks/>
            </p:cNvSpPr>
            <p:nvPr userDrawn="1"/>
          </p:nvSpPr>
          <p:spPr bwMode="auto">
            <a:xfrm>
              <a:off x="0" y="1846"/>
              <a:ext cx="5760" cy="628"/>
            </a:xfrm>
            <a:custGeom>
              <a:avLst/>
              <a:gdLst>
                <a:gd name="T0" fmla="*/ 0 w 5760"/>
                <a:gd name="T1" fmla="*/ 0 h 628"/>
                <a:gd name="T2" fmla="*/ 361 w 5760"/>
                <a:gd name="T3" fmla="*/ 628 h 628"/>
                <a:gd name="T4" fmla="*/ 5760 w 5760"/>
                <a:gd name="T5" fmla="*/ 628 h 628"/>
                <a:gd name="T6" fmla="*/ 5760 w 5760"/>
                <a:gd name="T7" fmla="*/ 0 h 628"/>
                <a:gd name="T8" fmla="*/ 0 w 5760"/>
                <a:gd name="T9" fmla="*/ 0 h 628"/>
              </a:gdLst>
              <a:ahLst/>
              <a:cxnLst>
                <a:cxn ang="0">
                  <a:pos x="T0" y="T1"/>
                </a:cxn>
                <a:cxn ang="0">
                  <a:pos x="T2" y="T3"/>
                </a:cxn>
                <a:cxn ang="0">
                  <a:pos x="T4" y="T5"/>
                </a:cxn>
                <a:cxn ang="0">
                  <a:pos x="T6" y="T7"/>
                </a:cxn>
                <a:cxn ang="0">
                  <a:pos x="T8" y="T9"/>
                </a:cxn>
              </a:cxnLst>
              <a:rect l="0" t="0" r="r" b="b"/>
              <a:pathLst>
                <a:path w="5760" h="628">
                  <a:moveTo>
                    <a:pt x="0" y="0"/>
                  </a:moveTo>
                  <a:lnTo>
                    <a:pt x="361" y="628"/>
                  </a:lnTo>
                  <a:lnTo>
                    <a:pt x="5760" y="628"/>
                  </a:lnTo>
                  <a:lnTo>
                    <a:pt x="5760" y="0"/>
                  </a:lnTo>
                  <a:lnTo>
                    <a:pt x="0" y="0"/>
                  </a:lnTo>
                  <a:close/>
                </a:path>
              </a:pathLst>
            </a:custGeom>
            <a:solidFill>
              <a:srgbClr val="E5F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de-DE" sz="1800">
                <a:solidFill>
                  <a:srgbClr val="000000"/>
                </a:solidFill>
                <a:latin typeface="Franklin Gothic Book"/>
                <a:ea typeface="+mn-ea"/>
              </a:endParaRPr>
            </a:p>
          </p:txBody>
        </p:sp>
      </p:grpSp>
    </p:spTree>
    <p:extLst>
      <p:ext uri="{BB962C8B-B14F-4D97-AF65-F5344CB8AC3E}">
        <p14:creationId xmlns:p14="http://schemas.microsoft.com/office/powerpoint/2010/main" val="352341017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ransition spd="slow">
    <p:wipe dir="r"/>
  </p:transition>
  <p:timing>
    <p:tnLst>
      <p:par>
        <p:cTn id="1" dur="indefinite" restart="never" nodeType="tmRoot"/>
      </p:par>
    </p:tnLst>
  </p:timing>
  <p:txStyles>
    <p:titleStyle>
      <a:lvl1pPr algn="l" defTabSz="914400" rtl="0" eaLnBrk="1" latinLnBrk="0" hangingPunct="1">
        <a:spcBef>
          <a:spcPct val="0"/>
        </a:spcBef>
        <a:buNone/>
        <a:defRPr sz="2800" b="1" kern="1200" cap="none" baseline="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800"/>
        </a:spcBef>
        <a:buFont typeface="Arial"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spcBef>
          <a:spcPts val="300"/>
        </a:spcBef>
        <a:buClr>
          <a:schemeClr val="accent1"/>
        </a:buClr>
        <a:buSzPct val="8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402336" indent="-164592" algn="l" defTabSz="914400" rtl="0" eaLnBrk="1" latinLnBrk="0" hangingPunct="1">
        <a:spcBef>
          <a:spcPts val="300"/>
        </a:spcBef>
        <a:buClr>
          <a:schemeClr val="accent1"/>
        </a:buClr>
        <a:buSzPct val="8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630936" indent="-164592" algn="l" defTabSz="914400" rtl="0" eaLnBrk="1" latinLnBrk="0" hangingPunct="1">
        <a:spcBef>
          <a:spcPts val="300"/>
        </a:spcBef>
        <a:buClr>
          <a:schemeClr val="accent1"/>
        </a:buClr>
        <a:buSzPct val="8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4pPr>
      <a:lvl5pPr marL="859536" indent="-173736" algn="l" defTabSz="914400" rtl="0" eaLnBrk="1" latinLnBrk="0" hangingPunct="1">
        <a:spcBef>
          <a:spcPts val="300"/>
        </a:spcBef>
        <a:buClr>
          <a:schemeClr val="accent1"/>
        </a:buClr>
        <a:buSzPct val="8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tiff"/><Relationship Id="rId5" Type="http://schemas.openxmlformats.org/officeDocument/2006/relationships/image" Target="../media/image8.png"/><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131840" y="2564904"/>
            <a:ext cx="5760640" cy="1204306"/>
          </a:xfrm>
        </p:spPr>
        <p:txBody>
          <a:bodyPr/>
          <a:lstStyle/>
          <a:p>
            <a:r>
              <a:rPr lang="en-GB" cap="all" dirty="0"/>
              <a:t>application of non-adhering dressings during NPWT </a:t>
            </a:r>
            <a:r>
              <a:rPr lang="en-GB" i="1" cap="all" dirty="0"/>
              <a:t>in vitro</a:t>
            </a:r>
            <a:endParaRPr lang="de-DE" dirty="0"/>
          </a:p>
        </p:txBody>
      </p:sp>
      <p:sp>
        <p:nvSpPr>
          <p:cNvPr id="4" name="Textplatzhalter 3"/>
          <p:cNvSpPr>
            <a:spLocks noGrp="1"/>
          </p:cNvSpPr>
          <p:nvPr>
            <p:ph type="body" sz="quarter" idx="12"/>
          </p:nvPr>
        </p:nvSpPr>
        <p:spPr/>
        <p:txBody>
          <a:bodyPr>
            <a:normAutofit lnSpcReduction="10000"/>
          </a:bodyPr>
          <a:lstStyle/>
          <a:p>
            <a:r>
              <a:rPr lang="de-DE" dirty="0" smtClean="0"/>
              <a:t>Klinik für Hautkrankheiten</a:t>
            </a:r>
            <a:endParaRPr lang="de-DE" dirty="0"/>
          </a:p>
        </p:txBody>
      </p:sp>
      <p:sp>
        <p:nvSpPr>
          <p:cNvPr id="7" name="Textplatzhalter 6"/>
          <p:cNvSpPr>
            <a:spLocks noGrp="1"/>
          </p:cNvSpPr>
          <p:nvPr>
            <p:ph type="body" sz="quarter" idx="15"/>
          </p:nvPr>
        </p:nvSpPr>
        <p:spPr>
          <a:xfrm>
            <a:off x="3131840" y="5229200"/>
            <a:ext cx="5760640" cy="1098718"/>
          </a:xfrm>
        </p:spPr>
        <p:txBody>
          <a:bodyPr>
            <a:normAutofit/>
          </a:bodyPr>
          <a:lstStyle/>
          <a:p>
            <a:r>
              <a:rPr lang="de-DE" sz="1200" dirty="0" smtClean="0"/>
              <a:t>Wiegand </a:t>
            </a:r>
            <a:r>
              <a:rPr lang="de-DE" sz="1200" dirty="0"/>
              <a:t>C.</a:t>
            </a:r>
            <a:r>
              <a:rPr lang="de-DE" sz="1200" baseline="30000" dirty="0"/>
              <a:t>1</a:t>
            </a:r>
            <a:r>
              <a:rPr lang="de-DE" sz="1200" dirty="0"/>
              <a:t>, </a:t>
            </a:r>
            <a:r>
              <a:rPr lang="de-DE" sz="1200" dirty="0" smtClean="0"/>
              <a:t>Abel </a:t>
            </a:r>
            <a:r>
              <a:rPr lang="de-DE" sz="1200" dirty="0"/>
              <a:t>M.</a:t>
            </a:r>
            <a:r>
              <a:rPr lang="de-DE" sz="1200" baseline="30000" dirty="0"/>
              <a:t>2</a:t>
            </a:r>
            <a:r>
              <a:rPr lang="de-DE" sz="1200" dirty="0"/>
              <a:t>, </a:t>
            </a:r>
            <a:r>
              <a:rPr lang="de-DE" sz="1200" dirty="0" err="1"/>
              <a:t>deLange</a:t>
            </a:r>
            <a:r>
              <a:rPr lang="de-DE" sz="1200" dirty="0"/>
              <a:t> S.</a:t>
            </a:r>
            <a:r>
              <a:rPr lang="de-DE" sz="1200" baseline="30000" dirty="0"/>
              <a:t>2</a:t>
            </a:r>
            <a:r>
              <a:rPr lang="de-DE" sz="1200" dirty="0"/>
              <a:t>, Ruth P.</a:t>
            </a:r>
            <a:r>
              <a:rPr lang="de-DE" sz="1200" baseline="30000" dirty="0"/>
              <a:t>2</a:t>
            </a:r>
            <a:r>
              <a:rPr lang="de-DE" sz="1200" dirty="0"/>
              <a:t>, </a:t>
            </a:r>
            <a:r>
              <a:rPr lang="de-DE" sz="1200" dirty="0" smtClean="0"/>
              <a:t>Hipler </a:t>
            </a:r>
            <a:r>
              <a:rPr lang="de-DE" sz="1200" dirty="0"/>
              <a:t>U.-C.</a:t>
            </a:r>
            <a:r>
              <a:rPr lang="de-DE" sz="1200" baseline="30000" dirty="0"/>
              <a:t>1</a:t>
            </a:r>
            <a:endParaRPr lang="de-DE" sz="1200" dirty="0"/>
          </a:p>
          <a:p>
            <a:r>
              <a:rPr lang="de-DE" sz="1200" dirty="0"/>
              <a:t> </a:t>
            </a:r>
          </a:p>
          <a:p>
            <a:r>
              <a:rPr lang="en-GB" sz="1200" baseline="30000" dirty="0"/>
              <a:t>1</a:t>
            </a:r>
            <a:r>
              <a:rPr lang="en-GB" sz="1200" dirty="0"/>
              <a:t>Department of Dermatology, University Medical </a:t>
            </a:r>
            <a:r>
              <a:rPr lang="en-GB" sz="1200" dirty="0" err="1"/>
              <a:t>Center</a:t>
            </a:r>
            <a:r>
              <a:rPr lang="en-GB" sz="1200" dirty="0"/>
              <a:t> Jena, Germany</a:t>
            </a:r>
            <a:endParaRPr lang="de-DE" sz="1200" dirty="0"/>
          </a:p>
          <a:p>
            <a:r>
              <a:rPr lang="de-DE" sz="1200" baseline="30000" dirty="0"/>
              <a:t>2</a:t>
            </a:r>
            <a:r>
              <a:rPr lang="de-DE" sz="1200" dirty="0"/>
              <a:t>Lohmann &amp; Rauscher GmbH &amp; Co. KG, </a:t>
            </a:r>
            <a:r>
              <a:rPr lang="de-DE" sz="1200" dirty="0" err="1"/>
              <a:t>Rengsdorf</a:t>
            </a:r>
            <a:r>
              <a:rPr lang="de-DE" sz="1200" dirty="0"/>
              <a:t>, </a:t>
            </a:r>
            <a:r>
              <a:rPr lang="de-DE" sz="1200" dirty="0" smtClean="0"/>
              <a:t>Germany</a:t>
            </a:r>
          </a:p>
          <a:p>
            <a:endParaRPr lang="de-DE" sz="1200" dirty="0"/>
          </a:p>
        </p:txBody>
      </p:sp>
      <p:sp>
        <p:nvSpPr>
          <p:cNvPr id="3" name="Rechteck 2"/>
          <p:cNvSpPr/>
          <p:nvPr/>
        </p:nvSpPr>
        <p:spPr>
          <a:xfrm>
            <a:off x="2339752" y="6536377"/>
            <a:ext cx="6768752" cy="276999"/>
          </a:xfrm>
          <a:prstGeom prst="rect">
            <a:avLst/>
          </a:prstGeom>
        </p:spPr>
        <p:txBody>
          <a:bodyPr wrap="square">
            <a:spAutoFit/>
          </a:bodyPr>
          <a:lstStyle/>
          <a:p>
            <a:pPr algn="r"/>
            <a:r>
              <a:rPr lang="de-DE" sz="1200" dirty="0" smtClean="0">
                <a:solidFill>
                  <a:schemeClr val="accent1">
                    <a:lumMod val="40000"/>
                    <a:lumOff val="60000"/>
                  </a:schemeClr>
                </a:solidFill>
              </a:rPr>
              <a:t>This </a:t>
            </a:r>
            <a:r>
              <a:rPr lang="de-DE" sz="1200" dirty="0" err="1">
                <a:solidFill>
                  <a:schemeClr val="accent1">
                    <a:lumMod val="40000"/>
                    <a:lumOff val="60000"/>
                  </a:schemeClr>
                </a:solidFill>
              </a:rPr>
              <a:t>work</a:t>
            </a:r>
            <a:r>
              <a:rPr lang="de-DE" sz="1200" dirty="0">
                <a:solidFill>
                  <a:schemeClr val="accent1">
                    <a:lumMod val="40000"/>
                    <a:lumOff val="60000"/>
                  </a:schemeClr>
                </a:solidFill>
              </a:rPr>
              <a:t> </a:t>
            </a:r>
            <a:r>
              <a:rPr lang="de-DE" sz="1200" dirty="0" err="1">
                <a:solidFill>
                  <a:schemeClr val="accent1">
                    <a:lumMod val="40000"/>
                    <a:lumOff val="60000"/>
                  </a:schemeClr>
                </a:solidFill>
              </a:rPr>
              <a:t>has</a:t>
            </a:r>
            <a:r>
              <a:rPr lang="de-DE" sz="1200" dirty="0">
                <a:solidFill>
                  <a:schemeClr val="accent1">
                    <a:lumMod val="40000"/>
                    <a:lumOff val="60000"/>
                  </a:schemeClr>
                </a:solidFill>
              </a:rPr>
              <a:t> </a:t>
            </a:r>
            <a:r>
              <a:rPr lang="de-DE" sz="1200" dirty="0" err="1">
                <a:solidFill>
                  <a:schemeClr val="accent1">
                    <a:lumMod val="40000"/>
                    <a:lumOff val="60000"/>
                  </a:schemeClr>
                </a:solidFill>
              </a:rPr>
              <a:t>been</a:t>
            </a:r>
            <a:r>
              <a:rPr lang="de-DE" sz="1200" dirty="0">
                <a:solidFill>
                  <a:schemeClr val="accent1">
                    <a:lumMod val="40000"/>
                    <a:lumOff val="60000"/>
                  </a:schemeClr>
                </a:solidFill>
              </a:rPr>
              <a:t> </a:t>
            </a:r>
            <a:r>
              <a:rPr lang="de-DE" sz="1200" dirty="0" err="1">
                <a:solidFill>
                  <a:schemeClr val="accent1">
                    <a:lumMod val="40000"/>
                    <a:lumOff val="60000"/>
                  </a:schemeClr>
                </a:solidFill>
              </a:rPr>
              <a:t>made</a:t>
            </a:r>
            <a:r>
              <a:rPr lang="de-DE" sz="1200" dirty="0">
                <a:solidFill>
                  <a:schemeClr val="accent1">
                    <a:lumMod val="40000"/>
                    <a:lumOff val="60000"/>
                  </a:schemeClr>
                </a:solidFill>
              </a:rPr>
              <a:t> </a:t>
            </a:r>
            <a:r>
              <a:rPr lang="de-DE" sz="1200" dirty="0" err="1">
                <a:solidFill>
                  <a:schemeClr val="accent1">
                    <a:lumMod val="40000"/>
                    <a:lumOff val="60000"/>
                  </a:schemeClr>
                </a:solidFill>
              </a:rPr>
              <a:t>possible</a:t>
            </a:r>
            <a:r>
              <a:rPr lang="de-DE" sz="1200" dirty="0">
                <a:solidFill>
                  <a:schemeClr val="accent1">
                    <a:lumMod val="40000"/>
                    <a:lumOff val="60000"/>
                  </a:schemeClr>
                </a:solidFill>
              </a:rPr>
              <a:t> </a:t>
            </a:r>
            <a:r>
              <a:rPr lang="de-DE" sz="1200" dirty="0" err="1">
                <a:solidFill>
                  <a:schemeClr val="accent1">
                    <a:lumMod val="40000"/>
                    <a:lumOff val="60000"/>
                  </a:schemeClr>
                </a:solidFill>
              </a:rPr>
              <a:t>by</a:t>
            </a:r>
            <a:r>
              <a:rPr lang="de-DE" sz="1200" dirty="0">
                <a:solidFill>
                  <a:schemeClr val="accent1">
                    <a:lumMod val="40000"/>
                    <a:lumOff val="60000"/>
                  </a:schemeClr>
                </a:solidFill>
              </a:rPr>
              <a:t> an </a:t>
            </a:r>
            <a:r>
              <a:rPr lang="de-DE" sz="1200" dirty="0" err="1">
                <a:solidFill>
                  <a:schemeClr val="accent1">
                    <a:lumMod val="40000"/>
                    <a:lumOff val="60000"/>
                  </a:schemeClr>
                </a:solidFill>
              </a:rPr>
              <a:t>educational</a:t>
            </a:r>
            <a:r>
              <a:rPr lang="de-DE" sz="1200" dirty="0">
                <a:solidFill>
                  <a:schemeClr val="accent1">
                    <a:lumMod val="40000"/>
                    <a:lumOff val="60000"/>
                  </a:schemeClr>
                </a:solidFill>
              </a:rPr>
              <a:t>/</a:t>
            </a:r>
            <a:r>
              <a:rPr lang="de-DE" sz="1200" dirty="0" err="1">
                <a:solidFill>
                  <a:schemeClr val="accent1">
                    <a:lumMod val="40000"/>
                    <a:lumOff val="60000"/>
                  </a:schemeClr>
                </a:solidFill>
              </a:rPr>
              <a:t>research</a:t>
            </a:r>
            <a:r>
              <a:rPr lang="de-DE" sz="1200" dirty="0">
                <a:solidFill>
                  <a:schemeClr val="accent1">
                    <a:lumMod val="40000"/>
                    <a:lumOff val="60000"/>
                  </a:schemeClr>
                </a:solidFill>
              </a:rPr>
              <a:t> </a:t>
            </a:r>
            <a:r>
              <a:rPr lang="de-DE" sz="1200" dirty="0" err="1">
                <a:solidFill>
                  <a:schemeClr val="accent1">
                    <a:lumMod val="40000"/>
                    <a:lumOff val="60000"/>
                  </a:schemeClr>
                </a:solidFill>
              </a:rPr>
              <a:t>grant</a:t>
            </a:r>
            <a:r>
              <a:rPr lang="de-DE" sz="1200" dirty="0">
                <a:solidFill>
                  <a:schemeClr val="accent1">
                    <a:lumMod val="40000"/>
                    <a:lumOff val="60000"/>
                  </a:schemeClr>
                </a:solidFill>
              </a:rPr>
              <a:t> </a:t>
            </a:r>
            <a:r>
              <a:rPr lang="de-DE" sz="1200" dirty="0" err="1" smtClean="0">
                <a:solidFill>
                  <a:schemeClr val="accent1">
                    <a:lumMod val="40000"/>
                    <a:lumOff val="60000"/>
                  </a:schemeClr>
                </a:solidFill>
              </a:rPr>
              <a:t>from</a:t>
            </a:r>
            <a:r>
              <a:rPr lang="de-DE" sz="1200" dirty="0" smtClean="0">
                <a:solidFill>
                  <a:schemeClr val="accent1">
                    <a:lumMod val="40000"/>
                    <a:lumOff val="60000"/>
                  </a:schemeClr>
                </a:solidFill>
              </a:rPr>
              <a:t> </a:t>
            </a:r>
            <a:r>
              <a:rPr lang="en-US" sz="1200" dirty="0" err="1" smtClean="0">
                <a:solidFill>
                  <a:schemeClr val="accent1">
                    <a:lumMod val="40000"/>
                    <a:lumOff val="60000"/>
                  </a:schemeClr>
                </a:solidFill>
              </a:rPr>
              <a:t>Lohmann</a:t>
            </a:r>
            <a:r>
              <a:rPr lang="en-US" sz="1200" dirty="0" smtClean="0">
                <a:solidFill>
                  <a:schemeClr val="accent1">
                    <a:lumMod val="40000"/>
                    <a:lumOff val="60000"/>
                  </a:schemeClr>
                </a:solidFill>
              </a:rPr>
              <a:t> &amp; Rauscher.</a:t>
            </a:r>
            <a:endParaRPr lang="de-DE" sz="1200" dirty="0">
              <a:solidFill>
                <a:schemeClr val="accent1">
                  <a:lumMod val="40000"/>
                  <a:lumOff val="60000"/>
                </a:schemeClr>
              </a:solidFill>
            </a:endParaRPr>
          </a:p>
        </p:txBody>
      </p:sp>
      <p:sp>
        <p:nvSpPr>
          <p:cNvPr id="8" name="Textfeld 7"/>
          <p:cNvSpPr txBox="1"/>
          <p:nvPr/>
        </p:nvSpPr>
        <p:spPr>
          <a:xfrm>
            <a:off x="7956376" y="87015"/>
            <a:ext cx="1109599" cy="461665"/>
          </a:xfrm>
          <a:prstGeom prst="rect">
            <a:avLst/>
          </a:prstGeom>
          <a:noFill/>
        </p:spPr>
        <p:txBody>
          <a:bodyPr wrap="none" rtlCol="0">
            <a:spAutoFit/>
          </a:bodyPr>
          <a:lstStyle/>
          <a:p>
            <a:r>
              <a:rPr lang="de-DE" b="1" dirty="0" smtClean="0">
                <a:solidFill>
                  <a:schemeClr val="accent1">
                    <a:lumMod val="40000"/>
                    <a:lumOff val="60000"/>
                  </a:schemeClr>
                </a:solidFill>
              </a:rPr>
              <a:t>EP180</a:t>
            </a:r>
            <a:endParaRPr lang="de-DE" b="1" dirty="0">
              <a:solidFill>
                <a:schemeClr val="accent1">
                  <a:lumMod val="40000"/>
                  <a:lumOff val="60000"/>
                </a:schemeClr>
              </a:solidFill>
            </a:endParaRPr>
          </a:p>
        </p:txBody>
      </p:sp>
    </p:spTree>
    <p:extLst>
      <p:ext uri="{BB962C8B-B14F-4D97-AF65-F5344CB8AC3E}">
        <p14:creationId xmlns:p14="http://schemas.microsoft.com/office/powerpoint/2010/main" val="1422737158"/>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59" name="Text Box 15"/>
          <p:cNvSpPr txBox="1">
            <a:spLocks noChangeArrowheads="1"/>
          </p:cNvSpPr>
          <p:nvPr/>
        </p:nvSpPr>
        <p:spPr bwMode="auto">
          <a:xfrm>
            <a:off x="251520" y="620713"/>
            <a:ext cx="864165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0" hangingPunct="0">
              <a:lnSpc>
                <a:spcPct val="135000"/>
              </a:lnSpc>
            </a:pPr>
            <a:r>
              <a:rPr lang="en-US" altLang="de-DE" sz="1400" b="1" dirty="0">
                <a:solidFill>
                  <a:schemeClr val="accent1"/>
                </a:solidFill>
                <a:cs typeface="Times New Roman" pitchFamily="18" charset="0"/>
              </a:rPr>
              <a:t>Introduction</a:t>
            </a:r>
            <a:r>
              <a:rPr lang="en-US" altLang="de-DE" sz="1400" b="1" dirty="0">
                <a:solidFill>
                  <a:schemeClr val="accent1"/>
                </a:solidFill>
                <a:cs typeface="Arial" charset="0"/>
              </a:rPr>
              <a:t> </a:t>
            </a:r>
          </a:p>
          <a:p>
            <a:pPr algn="just" eaLnBrk="0" hangingPunct="0">
              <a:lnSpc>
                <a:spcPct val="135000"/>
              </a:lnSpc>
            </a:pPr>
            <a:r>
              <a:rPr lang="en-US" altLang="de-DE" sz="1200" dirty="0">
                <a:solidFill>
                  <a:srgbClr val="000000"/>
                </a:solidFill>
                <a:ea typeface="Times New Roman" pitchFamily="18" charset="0"/>
                <a:cs typeface="Arial" charset="0"/>
              </a:rPr>
              <a:t>Negative pressure wound therapy (NPWT) has been shown to be clinically effective in the treatment of chronic-stagnating wounds. However, the exact mechanism of action on wound healing still remains to be elucidated. It is thought that the decrease of the local and interstitial tissue edema, increased perfusion of the (</a:t>
            </a:r>
            <a:r>
              <a:rPr lang="en-US" altLang="de-DE" sz="1200" dirty="0" err="1">
                <a:solidFill>
                  <a:srgbClr val="000000"/>
                </a:solidFill>
                <a:ea typeface="Times New Roman" pitchFamily="18" charset="0"/>
                <a:cs typeface="Arial" charset="0"/>
              </a:rPr>
              <a:t>peri</a:t>
            </a:r>
            <a:r>
              <a:rPr lang="en-US" altLang="de-DE" sz="1200" dirty="0">
                <a:solidFill>
                  <a:srgbClr val="000000"/>
                </a:solidFill>
                <a:ea typeface="Times New Roman" pitchFamily="18" charset="0"/>
                <a:cs typeface="Arial" charset="0"/>
              </a:rPr>
              <a:t>-)wound area, reduction of bacteria, and mechanical stimulation of the wound bed account for the beneficial effects [</a:t>
            </a:r>
            <a:r>
              <a:rPr lang="en-US" altLang="de-DE" sz="1200" dirty="0" smtClean="0">
                <a:solidFill>
                  <a:srgbClr val="000000"/>
                </a:solidFill>
                <a:ea typeface="Times New Roman" pitchFamily="18" charset="0"/>
                <a:cs typeface="Arial" charset="0"/>
              </a:rPr>
              <a:t>1,2]. </a:t>
            </a:r>
            <a:r>
              <a:rPr lang="en-GB" sz="1200" i="1" dirty="0" smtClean="0"/>
              <a:t>In </a:t>
            </a:r>
            <a:r>
              <a:rPr lang="en-GB" sz="1200" i="1" dirty="0"/>
              <a:t>vitro</a:t>
            </a:r>
            <a:r>
              <a:rPr lang="en-GB" sz="1200" dirty="0"/>
              <a:t> studies suggest that positive effects of NPWT result from the recruitment of cells to the wound site. It could be shown that the dressings used for NPWT exhibit different effects, cells especially show a significant tendency to grow into large-pored </a:t>
            </a:r>
            <a:r>
              <a:rPr lang="en-GB" sz="1200" dirty="0" smtClean="0"/>
              <a:t>foams [3]. </a:t>
            </a:r>
            <a:r>
              <a:rPr lang="en-GB" sz="1200" dirty="0"/>
              <a:t>We have used an </a:t>
            </a:r>
            <a:r>
              <a:rPr lang="en-GB" sz="1200" i="1" dirty="0"/>
              <a:t>in-vitro</a:t>
            </a:r>
            <a:r>
              <a:rPr lang="en-GB" sz="1200" dirty="0"/>
              <a:t>-model for NPWT to investigate the effects of the combination of the non-adhering dressings LP, DT, and MP with a large-pored PU foam dressing on fibroblasts.</a:t>
            </a:r>
            <a:endParaRPr lang="de-DE" sz="1200" dirty="0"/>
          </a:p>
          <a:p>
            <a:pPr algn="just" eaLnBrk="0" hangingPunct="0">
              <a:lnSpc>
                <a:spcPct val="135000"/>
              </a:lnSpc>
            </a:pPr>
            <a:endParaRPr lang="en-US" altLang="de-DE" sz="1200" dirty="0">
              <a:solidFill>
                <a:srgbClr val="000000"/>
              </a:solidFill>
              <a:ea typeface="Times New Roman" pitchFamily="18" charset="0"/>
              <a:cs typeface="Arial" charset="0"/>
            </a:endParaRPr>
          </a:p>
          <a:p>
            <a:pPr algn="just" eaLnBrk="0" hangingPunct="0">
              <a:lnSpc>
                <a:spcPct val="135000"/>
              </a:lnSpc>
            </a:pPr>
            <a:endParaRPr lang="en-US" altLang="de-DE" sz="1200" dirty="0">
              <a:solidFill>
                <a:srgbClr val="000000"/>
              </a:solidFill>
            </a:endParaRPr>
          </a:p>
        </p:txBody>
      </p:sp>
      <p:sp>
        <p:nvSpPr>
          <p:cNvPr id="108582" name="Foliennummernplatzhalter 5"/>
          <p:cNvSpPr txBox="1">
            <a:spLocks noGrp="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43359B22-F428-42E0-914A-F2A7D81B7A6A}" type="slidenum">
              <a:rPr lang="de-DE" altLang="de-DE" sz="900" b="1"/>
              <a:pPr algn="r"/>
              <a:t>2</a:t>
            </a:fld>
            <a:endParaRPr lang="de-DE" altLang="de-DE" sz="900" b="1"/>
          </a:p>
        </p:txBody>
      </p:sp>
      <p:sp>
        <p:nvSpPr>
          <p:cNvPr id="108586" name="Text Box 42"/>
          <p:cNvSpPr txBox="1">
            <a:spLocks noChangeArrowheads="1"/>
          </p:cNvSpPr>
          <p:nvPr/>
        </p:nvSpPr>
        <p:spPr bwMode="auto">
          <a:xfrm>
            <a:off x="5580112" y="5990232"/>
            <a:ext cx="31447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0" hangingPunct="0">
              <a:lnSpc>
                <a:spcPct val="110000"/>
              </a:lnSpc>
            </a:pPr>
            <a:r>
              <a:rPr lang="en-US" altLang="de-DE" sz="1000" b="1" dirty="0">
                <a:solidFill>
                  <a:srgbClr val="000000"/>
                </a:solidFill>
              </a:rPr>
              <a:t>Figure 1:</a:t>
            </a:r>
            <a:r>
              <a:rPr lang="en-US" altLang="de-DE" sz="1000" dirty="0">
                <a:solidFill>
                  <a:srgbClr val="000000"/>
                </a:solidFill>
              </a:rPr>
              <a:t> </a:t>
            </a:r>
            <a:r>
              <a:rPr lang="en-US" altLang="de-DE" sz="1000" dirty="0" smtClean="0"/>
              <a:t>Schematic set-up (A) and photograph (B) of the assembly with the 3D-fibroblast cultures covered with the dressings and placed in the 6-well-plate with a VAL.</a:t>
            </a:r>
            <a:endParaRPr lang="en-US" altLang="de-DE" sz="1000"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563" y="260350"/>
            <a:ext cx="57800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12"/>
          <p:cNvSpPr txBox="1"/>
          <p:nvPr/>
        </p:nvSpPr>
        <p:spPr>
          <a:xfrm>
            <a:off x="7956376" y="87015"/>
            <a:ext cx="1109599" cy="461665"/>
          </a:xfrm>
          <a:prstGeom prst="rect">
            <a:avLst/>
          </a:prstGeom>
          <a:noFill/>
        </p:spPr>
        <p:txBody>
          <a:bodyPr wrap="none" rtlCol="0">
            <a:spAutoFit/>
          </a:bodyPr>
          <a:lstStyle/>
          <a:p>
            <a:r>
              <a:rPr lang="de-DE" b="1" dirty="0" smtClean="0">
                <a:solidFill>
                  <a:schemeClr val="accent1">
                    <a:lumMod val="40000"/>
                    <a:lumOff val="60000"/>
                  </a:schemeClr>
                </a:solidFill>
              </a:rPr>
              <a:t>EP180</a:t>
            </a:r>
            <a:endParaRPr lang="de-DE" b="1" dirty="0">
              <a:solidFill>
                <a:schemeClr val="accent1">
                  <a:lumMod val="40000"/>
                  <a:lumOff val="60000"/>
                </a:schemeClr>
              </a:solidFill>
            </a:endParaRPr>
          </a:p>
        </p:txBody>
      </p:sp>
      <p:pic>
        <p:nvPicPr>
          <p:cNvPr id="14" name="Picture 2" descr="Figure-2_v120904"/>
          <p:cNvPicPr>
            <a:picLocks noChangeAspect="1" noChangeArrowheads="1"/>
          </p:cNvPicPr>
          <p:nvPr/>
        </p:nvPicPr>
        <p:blipFill rotWithShape="1">
          <a:blip r:embed="rId4">
            <a:extLst>
              <a:ext uri="{28A0092B-C50C-407E-A947-70E740481C1C}">
                <a14:useLocalDpi xmlns:a14="http://schemas.microsoft.com/office/drawing/2010/main" val="0"/>
              </a:ext>
            </a:extLst>
          </a:blip>
          <a:srcRect r="40940"/>
          <a:stretch/>
        </p:blipFill>
        <p:spPr bwMode="auto">
          <a:xfrm>
            <a:off x="5713165" y="2813521"/>
            <a:ext cx="259427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8"/>
          <p:cNvSpPr txBox="1">
            <a:spLocks noChangeArrowheads="1"/>
          </p:cNvSpPr>
          <p:nvPr/>
        </p:nvSpPr>
        <p:spPr bwMode="auto">
          <a:xfrm>
            <a:off x="251521" y="3068960"/>
            <a:ext cx="489654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0" hangingPunct="0">
              <a:lnSpc>
                <a:spcPct val="135000"/>
              </a:lnSpc>
            </a:pPr>
            <a:r>
              <a:rPr lang="en-US" altLang="de-DE" sz="1400" b="1" dirty="0">
                <a:solidFill>
                  <a:schemeClr val="accent1"/>
                </a:solidFill>
                <a:cs typeface="Times New Roman" pitchFamily="18" charset="0"/>
              </a:rPr>
              <a:t>Material &amp; Methods</a:t>
            </a:r>
            <a:endParaRPr lang="en-US" altLang="de-DE" sz="1400" b="1" dirty="0">
              <a:solidFill>
                <a:schemeClr val="accent1"/>
              </a:solidFill>
              <a:cs typeface="Arial" charset="0"/>
            </a:endParaRPr>
          </a:p>
          <a:p>
            <a:pPr algn="just" eaLnBrk="0" hangingPunct="0">
              <a:lnSpc>
                <a:spcPct val="135000"/>
              </a:lnSpc>
            </a:pPr>
            <a:r>
              <a:rPr lang="en-GB" sz="1200" dirty="0"/>
              <a:t>The</a:t>
            </a:r>
            <a:r>
              <a:rPr lang="en-GB" sz="1200" b="1" dirty="0"/>
              <a:t> </a:t>
            </a:r>
            <a:r>
              <a:rPr lang="en-GB" sz="1200" dirty="0"/>
              <a:t>non-adhering dressing samples LP, DT, and MP were placed together with the PU foam dressing on fibroblast 3D-cultures. The assembly was positioned in a 6-well-plate and sealed with a vacuum-applicator-lid (VAL). VALs were connected to medium supply and vacuum pump. Experiments were carried out at -80mmHg for </a:t>
            </a:r>
            <a:r>
              <a:rPr lang="en-GB" sz="1200" dirty="0" smtClean="0"/>
              <a:t>48h (figure 1). </a:t>
            </a:r>
            <a:r>
              <a:rPr lang="en-GB" sz="1200" dirty="0"/>
              <a:t>Histology specimens were stained with haematoxylin/eosin and fibroblasts were detected using anti-</a:t>
            </a:r>
            <a:r>
              <a:rPr lang="en-GB" sz="1200" dirty="0" err="1"/>
              <a:t>vimentin</a:t>
            </a:r>
            <a:r>
              <a:rPr lang="en-GB" sz="1200" dirty="0"/>
              <a:t>-antibodies. Cell viability and ingrowths of cells into samples was determined.</a:t>
            </a:r>
            <a:endParaRPr lang="en-US" altLang="de-DE" sz="1200" dirty="0">
              <a:solidFill>
                <a:srgbClr val="000000"/>
              </a:solidFill>
            </a:endParaRPr>
          </a:p>
        </p:txBody>
      </p:sp>
      <p:pic>
        <p:nvPicPr>
          <p:cNvPr id="16" name="Picture 2" descr="Figure-2_v120904"/>
          <p:cNvPicPr>
            <a:picLocks noChangeAspect="1" noChangeArrowheads="1"/>
          </p:cNvPicPr>
          <p:nvPr/>
        </p:nvPicPr>
        <p:blipFill rotWithShape="1">
          <a:blip r:embed="rId4">
            <a:extLst>
              <a:ext uri="{28A0092B-C50C-407E-A947-70E740481C1C}">
                <a14:useLocalDpi xmlns:a14="http://schemas.microsoft.com/office/drawing/2010/main" val="0"/>
              </a:ext>
            </a:extLst>
          </a:blip>
          <a:srcRect l="57819"/>
          <a:stretch/>
        </p:blipFill>
        <p:spPr bwMode="auto">
          <a:xfrm>
            <a:off x="6083871" y="4393356"/>
            <a:ext cx="185286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hteck 16"/>
          <p:cNvSpPr/>
          <p:nvPr/>
        </p:nvSpPr>
        <p:spPr>
          <a:xfrm>
            <a:off x="299840" y="5517232"/>
            <a:ext cx="4920232" cy="600164"/>
          </a:xfrm>
          <a:prstGeom prst="rect">
            <a:avLst/>
          </a:prstGeom>
        </p:spPr>
        <p:txBody>
          <a:bodyPr wrap="square">
            <a:spAutoFit/>
          </a:bodyPr>
          <a:lstStyle/>
          <a:p>
            <a:r>
              <a:rPr lang="en-GB" sz="1100" dirty="0"/>
              <a:t>LP - </a:t>
            </a:r>
            <a:r>
              <a:rPr lang="en-GB" sz="1100" dirty="0" err="1"/>
              <a:t>Lomatuell</a:t>
            </a:r>
            <a:r>
              <a:rPr lang="en-GB" sz="1100" baseline="30000" dirty="0" err="1"/>
              <a:t>®</a:t>
            </a:r>
            <a:r>
              <a:rPr lang="en-GB" sz="1100" dirty="0" err="1"/>
              <a:t>Pro</a:t>
            </a:r>
            <a:r>
              <a:rPr lang="en-GB" sz="1100" dirty="0"/>
              <a:t>, </a:t>
            </a:r>
            <a:r>
              <a:rPr lang="en-GB" sz="1100" dirty="0" err="1"/>
              <a:t>Lohmann&amp;Rauscher</a:t>
            </a:r>
            <a:r>
              <a:rPr lang="en-GB" sz="1100" dirty="0"/>
              <a:t>; DT – </a:t>
            </a:r>
            <a:r>
              <a:rPr lang="en-GB" sz="1100" dirty="0" err="1"/>
              <a:t>Duratouch</a:t>
            </a:r>
            <a:r>
              <a:rPr lang="en-GB" sz="1100" baseline="30000" dirty="0"/>
              <a:t>◊</a:t>
            </a:r>
            <a:r>
              <a:rPr lang="en-GB" sz="1100" dirty="0"/>
              <a:t>, Smith &amp; Nephew; MP - </a:t>
            </a:r>
            <a:r>
              <a:rPr lang="en-US" sz="1100" dirty="0" err="1"/>
              <a:t>Mepitel</a:t>
            </a:r>
            <a:r>
              <a:rPr lang="en-US" sz="1100" baseline="30000" dirty="0"/>
              <a:t>®</a:t>
            </a:r>
            <a:r>
              <a:rPr lang="en-US" sz="1100" dirty="0"/>
              <a:t>, </a:t>
            </a:r>
            <a:r>
              <a:rPr lang="en-US" sz="1100" dirty="0" err="1"/>
              <a:t>Mölnlycke</a:t>
            </a:r>
            <a:r>
              <a:rPr lang="en-US" sz="1100" dirty="0"/>
              <a:t> Health Care; PU foam -  </a:t>
            </a:r>
            <a:r>
              <a:rPr lang="en-GB" sz="1100" dirty="0" err="1"/>
              <a:t>CNP</a:t>
            </a:r>
            <a:r>
              <a:rPr lang="en-GB" sz="1100" baseline="30000" dirty="0" err="1"/>
              <a:t>®</a:t>
            </a:r>
            <a:r>
              <a:rPr lang="en-GB" sz="1100" dirty="0" err="1"/>
              <a:t>foam</a:t>
            </a:r>
            <a:r>
              <a:rPr lang="en-GB" sz="1100" dirty="0"/>
              <a:t>, </a:t>
            </a:r>
            <a:r>
              <a:rPr lang="en-GB" sz="1100" dirty="0" err="1"/>
              <a:t>Lohmann&amp;Rauscher</a:t>
            </a:r>
            <a:endParaRPr lang="de-DE" sz="1100" dirty="0"/>
          </a:p>
        </p:txBody>
      </p:sp>
      <p:sp>
        <p:nvSpPr>
          <p:cNvPr id="2" name="Rechteck 1"/>
          <p:cNvSpPr/>
          <p:nvPr/>
        </p:nvSpPr>
        <p:spPr>
          <a:xfrm>
            <a:off x="251521" y="6237312"/>
            <a:ext cx="4572000" cy="600164"/>
          </a:xfrm>
          <a:prstGeom prst="rect">
            <a:avLst/>
          </a:prstGeom>
        </p:spPr>
        <p:txBody>
          <a:bodyPr>
            <a:spAutoFit/>
          </a:bodyPr>
          <a:lstStyle/>
          <a:p>
            <a:r>
              <a:rPr lang="en-US" altLang="de-DE" sz="1100" dirty="0" smtClean="0"/>
              <a:t>[1] Moues et </a:t>
            </a:r>
            <a:r>
              <a:rPr lang="en-US" altLang="de-DE" sz="1100" dirty="0"/>
              <a:t>al. </a:t>
            </a:r>
            <a:r>
              <a:rPr lang="en-US" altLang="de-DE" sz="1100" dirty="0"/>
              <a:t>Wound Rep </a:t>
            </a:r>
            <a:r>
              <a:rPr lang="en-US" altLang="de-DE" sz="1100" dirty="0" err="1"/>
              <a:t>Reg</a:t>
            </a:r>
            <a:r>
              <a:rPr lang="en-US" altLang="de-DE" sz="1100" dirty="0"/>
              <a:t> 2008; 16:488-494</a:t>
            </a:r>
          </a:p>
          <a:p>
            <a:r>
              <a:rPr lang="en-US" altLang="de-DE" sz="1100" dirty="0" smtClean="0"/>
              <a:t>[2] </a:t>
            </a:r>
            <a:r>
              <a:rPr lang="en-US" altLang="de-DE" sz="1100" dirty="0" err="1" smtClean="0"/>
              <a:t>Borgquist</a:t>
            </a:r>
            <a:r>
              <a:rPr lang="en-US" altLang="de-DE" sz="1100" dirty="0" smtClean="0"/>
              <a:t> et </a:t>
            </a:r>
            <a:r>
              <a:rPr lang="en-US" altLang="de-DE" sz="1100" dirty="0"/>
              <a:t>al. Wounds </a:t>
            </a:r>
            <a:r>
              <a:rPr lang="en-US" altLang="de-DE" sz="1100" dirty="0" smtClean="0"/>
              <a:t>2009; </a:t>
            </a:r>
            <a:r>
              <a:rPr lang="de-DE" sz="1100" dirty="0" smtClean="0"/>
              <a:t>21:302-309</a:t>
            </a:r>
          </a:p>
          <a:p>
            <a:r>
              <a:rPr lang="en-US" altLang="de-DE" sz="1100" dirty="0" smtClean="0"/>
              <a:t>[3] Wiegand et al. Wound Rep </a:t>
            </a:r>
            <a:r>
              <a:rPr lang="en-US" altLang="de-DE" sz="1100" dirty="0" err="1" smtClean="0"/>
              <a:t>Reg</a:t>
            </a:r>
            <a:r>
              <a:rPr lang="en-US" altLang="de-DE" sz="1100" dirty="0"/>
              <a:t> </a:t>
            </a:r>
            <a:r>
              <a:rPr lang="en-US" altLang="de-DE" sz="1100" dirty="0" smtClean="0"/>
              <a:t>2013; 21:697-703</a:t>
            </a:r>
            <a:endParaRPr lang="en-US" altLang="de-DE" sz="1100" dirty="0"/>
          </a:p>
        </p:txBody>
      </p:sp>
    </p:spTree>
    <p:extLst>
      <p:ext uri="{BB962C8B-B14F-4D97-AF65-F5344CB8AC3E}">
        <p14:creationId xmlns:p14="http://schemas.microsoft.com/office/powerpoint/2010/main" val="1640513767"/>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51520" y="546175"/>
            <a:ext cx="8568630"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algn="just" eaLnBrk="0" hangingPunct="0">
              <a:lnSpc>
                <a:spcPct val="135000"/>
              </a:lnSpc>
            </a:pPr>
            <a:r>
              <a:rPr lang="en-US" altLang="de-DE" sz="1400" b="1" dirty="0">
                <a:solidFill>
                  <a:schemeClr val="accent1"/>
                </a:solidFill>
                <a:cs typeface="Times New Roman" pitchFamily="18" charset="0"/>
              </a:rPr>
              <a:t>Results</a:t>
            </a:r>
          </a:p>
          <a:p>
            <a:pPr algn="just" eaLnBrk="0" hangingPunct="0">
              <a:lnSpc>
                <a:spcPct val="135000"/>
              </a:lnSpc>
            </a:pPr>
            <a:r>
              <a:rPr lang="en-GB" sz="1200" dirty="0"/>
              <a:t>Combination of the non-adhering dressings with the PU foam did not affect cells </a:t>
            </a:r>
            <a:r>
              <a:rPr lang="en-GB" sz="1200" dirty="0" smtClean="0"/>
              <a:t>negatively (figure 2) </a:t>
            </a:r>
            <a:r>
              <a:rPr lang="en-GB" sz="1200" dirty="0"/>
              <a:t>and fibroblasts responded to </a:t>
            </a:r>
            <a:r>
              <a:rPr lang="en-GB" sz="1200" dirty="0" err="1"/>
              <a:t>subatmospheric</a:t>
            </a:r>
            <a:r>
              <a:rPr lang="en-GB" sz="1200" dirty="0"/>
              <a:t> pressure by migrating in direction of the applied </a:t>
            </a:r>
            <a:r>
              <a:rPr lang="en-GB" sz="1200" dirty="0" smtClean="0"/>
              <a:t>vacuum (figure 3). </a:t>
            </a:r>
            <a:r>
              <a:rPr lang="en-GB" sz="1200" dirty="0"/>
              <a:t>No distinct differences were observed in the application of LP, DT or MP </a:t>
            </a:r>
            <a:r>
              <a:rPr lang="en-US" sz="1200" dirty="0"/>
              <a:t>during NPWT at -80 mmHg </a:t>
            </a:r>
            <a:r>
              <a:rPr lang="en-US" sz="1200" i="1" dirty="0"/>
              <a:t>in vitro</a:t>
            </a:r>
            <a:r>
              <a:rPr lang="en-US" sz="1200" dirty="0" smtClean="0"/>
              <a:t>. </a:t>
            </a:r>
            <a:r>
              <a:rPr lang="en-US" sz="1200" dirty="0"/>
              <a:t>In addition, no adverse effects on the structure of the non-adhering dressings were observed at microscopic </a:t>
            </a:r>
            <a:r>
              <a:rPr lang="en-US" sz="1200" dirty="0" smtClean="0"/>
              <a:t>level (figure 4).</a:t>
            </a:r>
            <a:endParaRPr lang="en-US" altLang="de-DE" sz="1200" dirty="0">
              <a:solidFill>
                <a:srgbClr val="000000"/>
              </a:solidFill>
              <a:cs typeface="Times New Roman" pitchFamily="18" charset="0"/>
            </a:endParaRPr>
          </a:p>
        </p:txBody>
      </p:sp>
      <p:sp>
        <p:nvSpPr>
          <p:cNvPr id="149517" name="Foliennummernplatzhalter 5"/>
          <p:cNvSpPr txBox="1">
            <a:spLocks noGrp="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12BB7032-518B-455A-8FF2-88161CE3B358}" type="slidenum">
              <a:rPr lang="de-DE" altLang="de-DE" sz="900" b="1"/>
              <a:pPr algn="r"/>
              <a:t>3</a:t>
            </a:fld>
            <a:endParaRPr lang="de-DE" altLang="de-DE" sz="900" b="1"/>
          </a:p>
        </p:txBody>
      </p:sp>
      <p:sp>
        <p:nvSpPr>
          <p:cNvPr id="149518" name="Text Box 273"/>
          <p:cNvSpPr txBox="1">
            <a:spLocks noChangeArrowheads="1"/>
          </p:cNvSpPr>
          <p:nvPr/>
        </p:nvSpPr>
        <p:spPr bwMode="auto">
          <a:xfrm>
            <a:off x="1016049" y="6273056"/>
            <a:ext cx="701233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just">
              <a:lnSpc>
                <a:spcPct val="110000"/>
              </a:lnSpc>
            </a:pPr>
            <a:r>
              <a:rPr lang="en-US" altLang="de-DE" sz="1000" b="1" dirty="0">
                <a:solidFill>
                  <a:srgbClr val="000000"/>
                </a:solidFill>
                <a:ea typeface="Times New Roman" pitchFamily="18" charset="0"/>
                <a:cs typeface="Arial" charset="0"/>
              </a:rPr>
              <a:t>Figure </a:t>
            </a:r>
            <a:r>
              <a:rPr lang="en-US" altLang="de-DE" sz="1000" b="1" dirty="0" smtClean="0">
                <a:solidFill>
                  <a:srgbClr val="000000"/>
                </a:solidFill>
                <a:ea typeface="Times New Roman" pitchFamily="18" charset="0"/>
                <a:cs typeface="Arial" charset="0"/>
              </a:rPr>
              <a:t>2:</a:t>
            </a:r>
            <a:r>
              <a:rPr lang="en-US" altLang="de-DE" sz="1000" dirty="0">
                <a:solidFill>
                  <a:srgbClr val="000000"/>
                </a:solidFill>
                <a:ea typeface="Times New Roman" pitchFamily="18" charset="0"/>
                <a:cs typeface="Arial" charset="0"/>
              </a:rPr>
              <a:t> NPWT </a:t>
            </a:r>
            <a:r>
              <a:rPr lang="en-US" altLang="de-DE" sz="1000" dirty="0" smtClean="0">
                <a:solidFill>
                  <a:srgbClr val="000000"/>
                </a:solidFill>
                <a:ea typeface="Times New Roman" pitchFamily="18" charset="0"/>
                <a:cs typeface="Arial" charset="0"/>
              </a:rPr>
              <a:t>at </a:t>
            </a:r>
            <a:r>
              <a:rPr lang="en-US" altLang="de-DE" sz="1000" dirty="0">
                <a:solidFill>
                  <a:srgbClr val="000000"/>
                </a:solidFill>
                <a:ea typeface="Times New Roman" pitchFamily="18" charset="0"/>
                <a:cs typeface="Arial" charset="0"/>
              </a:rPr>
              <a:t>-80 mmHg </a:t>
            </a:r>
            <a:r>
              <a:rPr lang="en-US" altLang="de-DE" sz="1000" dirty="0" smtClean="0">
                <a:solidFill>
                  <a:srgbClr val="000000"/>
                </a:solidFill>
                <a:ea typeface="Times New Roman" pitchFamily="18" charset="0"/>
                <a:cs typeface="Arial" charset="0"/>
              </a:rPr>
              <a:t>with all dressing combinations decreased the number of fibroblasts in 3D-cultures </a:t>
            </a:r>
            <a:r>
              <a:rPr lang="en-US" altLang="de-DE" sz="1000" dirty="0">
                <a:solidFill>
                  <a:srgbClr val="000000"/>
                </a:solidFill>
                <a:ea typeface="Times New Roman" pitchFamily="18" charset="0"/>
                <a:cs typeface="Arial" charset="0"/>
              </a:rPr>
              <a:t>compared to </a:t>
            </a:r>
            <a:r>
              <a:rPr lang="en-US" altLang="de-DE" sz="1000" dirty="0" smtClean="0">
                <a:solidFill>
                  <a:srgbClr val="000000"/>
                </a:solidFill>
                <a:ea typeface="Times New Roman" pitchFamily="18" charset="0"/>
                <a:cs typeface="Arial" charset="0"/>
              </a:rPr>
              <a:t>incubator and a </a:t>
            </a:r>
            <a:r>
              <a:rPr lang="en-US" altLang="de-DE" sz="1000" dirty="0">
                <a:solidFill>
                  <a:srgbClr val="000000"/>
                </a:solidFill>
                <a:ea typeface="Times New Roman" pitchFamily="18" charset="0"/>
                <a:cs typeface="Arial" charset="0"/>
              </a:rPr>
              <a:t>static </a:t>
            </a:r>
            <a:r>
              <a:rPr lang="en-US" altLang="de-DE" sz="1000" dirty="0" smtClean="0">
                <a:solidFill>
                  <a:srgbClr val="000000"/>
                </a:solidFill>
                <a:ea typeface="Times New Roman" pitchFamily="18" charset="0"/>
                <a:cs typeface="Arial" charset="0"/>
              </a:rPr>
              <a:t>control indicating a loss of cells by migration beyond the pellicle edge.</a:t>
            </a:r>
            <a:endParaRPr lang="en-US" altLang="de-DE" sz="1000" dirty="0">
              <a:solidFill>
                <a:srgbClr val="000000"/>
              </a:solidFill>
              <a:ea typeface="Times New Roman" pitchFamily="18" charset="0"/>
              <a:cs typeface="Arial"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563" y="260350"/>
            <a:ext cx="57800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p:nvPr/>
        </p:nvSpPr>
        <p:spPr>
          <a:xfrm>
            <a:off x="7956376" y="87015"/>
            <a:ext cx="1109599" cy="461665"/>
          </a:xfrm>
          <a:prstGeom prst="rect">
            <a:avLst/>
          </a:prstGeom>
          <a:noFill/>
        </p:spPr>
        <p:txBody>
          <a:bodyPr wrap="none" rtlCol="0">
            <a:spAutoFit/>
          </a:bodyPr>
          <a:lstStyle/>
          <a:p>
            <a:r>
              <a:rPr lang="de-DE" b="1" dirty="0" smtClean="0">
                <a:solidFill>
                  <a:schemeClr val="accent1">
                    <a:lumMod val="40000"/>
                    <a:lumOff val="60000"/>
                  </a:schemeClr>
                </a:solidFill>
              </a:rPr>
              <a:t>EP180</a:t>
            </a:r>
            <a:endParaRPr lang="de-DE" b="1" dirty="0">
              <a:solidFill>
                <a:schemeClr val="accent1">
                  <a:lumMod val="40000"/>
                  <a:lumOff val="60000"/>
                </a:schemeClr>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50" y="2060130"/>
            <a:ext cx="7012334" cy="435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83739"/>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17" name="Foliennummernplatzhalter 5"/>
          <p:cNvSpPr txBox="1">
            <a:spLocks noGrp="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12BB7032-518B-455A-8FF2-88161CE3B358}" type="slidenum">
              <a:rPr lang="de-DE" altLang="de-DE" sz="900" b="1"/>
              <a:pPr algn="r"/>
              <a:t>4</a:t>
            </a:fld>
            <a:endParaRPr lang="de-DE" altLang="de-DE" sz="900" b="1"/>
          </a:p>
        </p:txBody>
      </p:sp>
      <p:sp>
        <p:nvSpPr>
          <p:cNvPr id="149518" name="Text Box 273"/>
          <p:cNvSpPr txBox="1">
            <a:spLocks noChangeArrowheads="1"/>
          </p:cNvSpPr>
          <p:nvPr/>
        </p:nvSpPr>
        <p:spPr bwMode="auto">
          <a:xfrm>
            <a:off x="323528" y="6273056"/>
            <a:ext cx="8207499"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just">
              <a:lnSpc>
                <a:spcPct val="110000"/>
              </a:lnSpc>
            </a:pPr>
            <a:r>
              <a:rPr lang="en-US" altLang="de-DE" sz="1000" b="1" dirty="0">
                <a:solidFill>
                  <a:srgbClr val="000000"/>
                </a:solidFill>
                <a:ea typeface="Times New Roman" pitchFamily="18" charset="0"/>
                <a:cs typeface="Arial" charset="0"/>
              </a:rPr>
              <a:t>Figure 3:</a:t>
            </a:r>
            <a:r>
              <a:rPr lang="en-US" altLang="de-DE" sz="1000" dirty="0">
                <a:solidFill>
                  <a:srgbClr val="000000"/>
                </a:solidFill>
                <a:ea typeface="Times New Roman" pitchFamily="18" charset="0"/>
                <a:cs typeface="Arial" charset="0"/>
              </a:rPr>
              <a:t> Fibroblasts in the 3D-cultures responded to NPWT by migrating in the direction of the applied vacuum </a:t>
            </a:r>
            <a:r>
              <a:rPr lang="en-US" altLang="de-DE" sz="1000" dirty="0" smtClean="0">
                <a:solidFill>
                  <a:srgbClr val="000000"/>
                </a:solidFill>
                <a:ea typeface="Times New Roman" pitchFamily="18" charset="0"/>
                <a:cs typeface="Arial" charset="0"/>
              </a:rPr>
              <a:t>independently from the non-adhering dressing used.</a:t>
            </a:r>
            <a:endParaRPr lang="en-US" altLang="de-DE" sz="1000" dirty="0">
              <a:solidFill>
                <a:srgbClr val="000000"/>
              </a:solidFill>
              <a:ea typeface="Times New Roman" pitchFamily="18" charset="0"/>
              <a:cs typeface="Arial"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563" y="260350"/>
            <a:ext cx="57800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p:nvPr/>
        </p:nvSpPr>
        <p:spPr>
          <a:xfrm>
            <a:off x="7956376" y="87015"/>
            <a:ext cx="1109599" cy="461665"/>
          </a:xfrm>
          <a:prstGeom prst="rect">
            <a:avLst/>
          </a:prstGeom>
          <a:noFill/>
        </p:spPr>
        <p:txBody>
          <a:bodyPr wrap="none" rtlCol="0">
            <a:spAutoFit/>
          </a:bodyPr>
          <a:lstStyle/>
          <a:p>
            <a:r>
              <a:rPr lang="de-DE" b="1" dirty="0" smtClean="0">
                <a:solidFill>
                  <a:schemeClr val="accent1">
                    <a:lumMod val="40000"/>
                    <a:lumOff val="60000"/>
                  </a:schemeClr>
                </a:solidFill>
              </a:rPr>
              <a:t>EP180</a:t>
            </a:r>
            <a:endParaRPr lang="de-DE" b="1" dirty="0">
              <a:solidFill>
                <a:schemeClr val="accent1">
                  <a:lumMod val="40000"/>
                  <a:lumOff val="60000"/>
                </a:schemeClr>
              </a:solidFill>
            </a:endParaRPr>
          </a:p>
        </p:txBody>
      </p:sp>
      <p:grpSp>
        <p:nvGrpSpPr>
          <p:cNvPr id="7" name="Gruppieren 6"/>
          <p:cNvGrpSpPr/>
          <p:nvPr/>
        </p:nvGrpSpPr>
        <p:grpSpPr>
          <a:xfrm>
            <a:off x="35496" y="827909"/>
            <a:ext cx="9145016" cy="5517155"/>
            <a:chOff x="35496" y="620688"/>
            <a:chExt cx="9145016" cy="5517155"/>
          </a:xfrm>
        </p:grpSpPr>
        <p:grpSp>
          <p:nvGrpSpPr>
            <p:cNvPr id="5" name="Gruppieren 4"/>
            <p:cNvGrpSpPr/>
            <p:nvPr/>
          </p:nvGrpSpPr>
          <p:grpSpPr>
            <a:xfrm>
              <a:off x="35496" y="631721"/>
              <a:ext cx="9085708" cy="5506122"/>
              <a:chOff x="35496" y="631721"/>
              <a:chExt cx="9085708" cy="5506122"/>
            </a:xfrm>
          </p:grpSpPr>
          <p:pic>
            <p:nvPicPr>
              <p:cNvPr id="19" name="Grafik 18" descr="C:\Users\cowiegand\Desktop\Documents\Lohmann&amp;Rauscher\Vakuumtherapie\Zsfg-Ergebnisse_NPWT-Studie_L&amp;R_CNPFoam+DT_v20160629Wie_1.tif"/>
              <p:cNvPicPr/>
              <p:nvPr/>
            </p:nvPicPr>
            <p:blipFill rotWithShape="1">
              <a:blip r:embed="rId4">
                <a:extLst>
                  <a:ext uri="{28A0092B-C50C-407E-A947-70E740481C1C}">
                    <a14:useLocalDpi xmlns:a14="http://schemas.microsoft.com/office/drawing/2010/main" val="0"/>
                  </a:ext>
                </a:extLst>
              </a:blip>
              <a:srcRect l="-479" r="47204"/>
              <a:stretch/>
            </p:blipFill>
            <p:spPr bwMode="auto">
              <a:xfrm>
                <a:off x="35496" y="641201"/>
                <a:ext cx="2304256" cy="5380087"/>
              </a:xfrm>
              <a:prstGeom prst="rect">
                <a:avLst/>
              </a:prstGeom>
              <a:noFill/>
              <a:ln>
                <a:noFill/>
              </a:ln>
            </p:spPr>
          </p:pic>
          <p:pic>
            <p:nvPicPr>
              <p:cNvPr id="26" name="Grafik 25" descr="C:\Users\cowiegand\Desktop\Documents\Lohmann&amp;Rauscher\Vakuumtherapie\Zsfg-Ergebnisse_NPWT-Studie_L&amp;R_CNPFoam+DT_v20160629Wie_1.tif"/>
              <p:cNvPicPr/>
              <p:nvPr/>
            </p:nvPicPr>
            <p:blipFill rotWithShape="1">
              <a:blip r:embed="rId4">
                <a:extLst>
                  <a:ext uri="{28A0092B-C50C-407E-A947-70E740481C1C}">
                    <a14:useLocalDpi xmlns:a14="http://schemas.microsoft.com/office/drawing/2010/main" val="0"/>
                  </a:ext>
                </a:extLst>
              </a:blip>
              <a:srcRect l="52504"/>
              <a:stretch/>
            </p:blipFill>
            <p:spPr bwMode="auto">
              <a:xfrm>
                <a:off x="4610100" y="641200"/>
                <a:ext cx="2376263" cy="5496643"/>
              </a:xfrm>
              <a:prstGeom prst="rect">
                <a:avLst/>
              </a:prstGeom>
              <a:noFill/>
              <a:ln>
                <a:noFill/>
              </a:ln>
            </p:spPr>
          </p:pic>
          <p:pic>
            <p:nvPicPr>
              <p:cNvPr id="32" name="Grafik 19" descr="C:\Users\cowiegand\Desktop\Documents\Lohmann&amp;Rauscher\Vakuumtherapie\Zsfg-Ergebnisse_NPWT-Studie_L&amp;R_LP+CNPFoam_v20151208Wie_1.tif"/>
              <p:cNvPicPr>
                <a:picLocks noChangeAspect="1" noChangeArrowheads="1"/>
              </p:cNvPicPr>
              <p:nvPr/>
            </p:nvPicPr>
            <p:blipFill>
              <a:blip r:embed="rId5">
                <a:extLst>
                  <a:ext uri="{28A0092B-C50C-407E-A947-70E740481C1C}">
                    <a14:useLocalDpi xmlns:a14="http://schemas.microsoft.com/office/drawing/2010/main" val="0"/>
                  </a:ext>
                </a:extLst>
              </a:blip>
              <a:srcRect l="53078" t="4227"/>
              <a:stretch>
                <a:fillRect/>
              </a:stretch>
            </p:blipFill>
            <p:spPr bwMode="auto">
              <a:xfrm>
                <a:off x="2352452" y="908720"/>
                <a:ext cx="2232247" cy="512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rafik 35" descr="C:\Users\cowiegand\Desktop\Documents\Lohmann&amp;Rauscher\Vakuumtherapie\Zsfg-Ergebnisse_NPWT-Studie_L&amp;R_CNPFoam+MP_v20160629Wie_1.tif"/>
              <p:cNvPicPr/>
              <p:nvPr/>
            </p:nvPicPr>
            <p:blipFill rotWithShape="1">
              <a:blip r:embed="rId6">
                <a:extLst>
                  <a:ext uri="{28A0092B-C50C-407E-A947-70E740481C1C}">
                    <a14:useLocalDpi xmlns:a14="http://schemas.microsoft.com/office/drawing/2010/main" val="0"/>
                  </a:ext>
                </a:extLst>
              </a:blip>
              <a:srcRect l="52959" t="4971"/>
              <a:stretch/>
            </p:blipFill>
            <p:spPr bwMode="auto">
              <a:xfrm>
                <a:off x="6960964" y="942628"/>
                <a:ext cx="2160240" cy="5161697"/>
              </a:xfrm>
              <a:prstGeom prst="rect">
                <a:avLst/>
              </a:prstGeom>
              <a:noFill/>
              <a:ln>
                <a:noFill/>
              </a:ln>
            </p:spPr>
          </p:pic>
          <p:sp>
            <p:nvSpPr>
              <p:cNvPr id="3" name="Textfeld 2"/>
              <p:cNvSpPr txBox="1"/>
              <p:nvPr/>
            </p:nvSpPr>
            <p:spPr>
              <a:xfrm>
                <a:off x="323527" y="631721"/>
                <a:ext cx="8742447" cy="276999"/>
              </a:xfrm>
              <a:prstGeom prst="rect">
                <a:avLst/>
              </a:prstGeom>
              <a:solidFill>
                <a:schemeClr val="bg1"/>
              </a:solidFill>
            </p:spPr>
            <p:txBody>
              <a:bodyPr wrap="square" rtlCol="0">
                <a:spAutoFit/>
              </a:bodyPr>
              <a:lstStyle/>
              <a:p>
                <a:endParaRPr lang="de-DE" sz="1200" dirty="0"/>
              </a:p>
            </p:txBody>
          </p:sp>
        </p:grpSp>
        <p:sp>
          <p:nvSpPr>
            <p:cNvPr id="6" name="Textfeld 5"/>
            <p:cNvSpPr txBox="1"/>
            <p:nvPr/>
          </p:nvSpPr>
          <p:spPr>
            <a:xfrm>
              <a:off x="683568" y="620688"/>
              <a:ext cx="1277914" cy="307777"/>
            </a:xfrm>
            <a:prstGeom prst="rect">
              <a:avLst/>
            </a:prstGeom>
            <a:noFill/>
          </p:spPr>
          <p:txBody>
            <a:bodyPr wrap="none" rtlCol="0">
              <a:spAutoFit/>
            </a:bodyPr>
            <a:lstStyle/>
            <a:p>
              <a:r>
                <a:rPr lang="de-DE" sz="1400" b="1" dirty="0" smtClean="0"/>
                <a:t>w/o </a:t>
              </a:r>
              <a:r>
                <a:rPr lang="de-DE" sz="1400" b="1" dirty="0" err="1" smtClean="0"/>
                <a:t>dressing</a:t>
              </a:r>
              <a:endParaRPr lang="de-DE" sz="1400" b="1" dirty="0"/>
            </a:p>
          </p:txBody>
        </p:sp>
        <p:sp>
          <p:nvSpPr>
            <p:cNvPr id="37" name="Textfeld 36"/>
            <p:cNvSpPr txBox="1"/>
            <p:nvPr/>
          </p:nvSpPr>
          <p:spPr>
            <a:xfrm>
              <a:off x="2296774" y="636181"/>
              <a:ext cx="2313326" cy="338555"/>
            </a:xfrm>
            <a:prstGeom prst="rect">
              <a:avLst/>
            </a:prstGeom>
            <a:noFill/>
          </p:spPr>
          <p:txBody>
            <a:bodyPr wrap="none" rtlCol="0">
              <a:spAutoFit/>
            </a:bodyPr>
            <a:lstStyle/>
            <a:p>
              <a:r>
                <a:rPr lang="de-DE" sz="1400" b="1" dirty="0" smtClean="0"/>
                <a:t>LP + CNP </a:t>
              </a:r>
              <a:r>
                <a:rPr lang="de-DE" sz="1400" b="1" dirty="0" err="1" smtClean="0"/>
                <a:t>foam</a:t>
              </a:r>
              <a:r>
                <a:rPr lang="de-DE" sz="1400" b="1" dirty="0" smtClean="0"/>
                <a:t> </a:t>
              </a:r>
              <a:r>
                <a:rPr lang="de-DE" sz="1400" b="1" dirty="0" err="1" smtClean="0"/>
                <a:t>dressing</a:t>
              </a:r>
              <a:endParaRPr lang="de-DE" sz="1400" b="1" dirty="0"/>
            </a:p>
          </p:txBody>
        </p:sp>
        <p:sp>
          <p:nvSpPr>
            <p:cNvPr id="38" name="Textfeld 37"/>
            <p:cNvSpPr txBox="1"/>
            <p:nvPr/>
          </p:nvSpPr>
          <p:spPr>
            <a:xfrm>
              <a:off x="6876804" y="633388"/>
              <a:ext cx="2303708" cy="307777"/>
            </a:xfrm>
            <a:prstGeom prst="rect">
              <a:avLst/>
            </a:prstGeom>
            <a:noFill/>
          </p:spPr>
          <p:txBody>
            <a:bodyPr wrap="none" rtlCol="0">
              <a:spAutoFit/>
            </a:bodyPr>
            <a:lstStyle/>
            <a:p>
              <a:r>
                <a:rPr lang="de-DE" sz="1400" b="1" dirty="0" smtClean="0"/>
                <a:t>MP + CNP </a:t>
              </a:r>
              <a:r>
                <a:rPr lang="de-DE" sz="1400" b="1" dirty="0" err="1" smtClean="0"/>
                <a:t>foam</a:t>
              </a:r>
              <a:r>
                <a:rPr lang="de-DE" sz="1400" b="1" dirty="0" smtClean="0"/>
                <a:t> </a:t>
              </a:r>
              <a:r>
                <a:rPr lang="de-DE" sz="1400" b="1" dirty="0" err="1" smtClean="0"/>
                <a:t>dressing</a:t>
              </a:r>
              <a:endParaRPr lang="de-DE" sz="1400" b="1" dirty="0"/>
            </a:p>
          </p:txBody>
        </p:sp>
        <p:sp>
          <p:nvSpPr>
            <p:cNvPr id="39" name="Textfeld 38"/>
            <p:cNvSpPr txBox="1"/>
            <p:nvPr/>
          </p:nvSpPr>
          <p:spPr>
            <a:xfrm>
              <a:off x="4671743" y="633388"/>
              <a:ext cx="2276521" cy="307777"/>
            </a:xfrm>
            <a:prstGeom prst="rect">
              <a:avLst/>
            </a:prstGeom>
            <a:noFill/>
          </p:spPr>
          <p:txBody>
            <a:bodyPr wrap="none" rtlCol="0">
              <a:spAutoFit/>
            </a:bodyPr>
            <a:lstStyle/>
            <a:p>
              <a:r>
                <a:rPr lang="de-DE" sz="1400" b="1" dirty="0" smtClean="0"/>
                <a:t>DT + CNP </a:t>
              </a:r>
              <a:r>
                <a:rPr lang="de-DE" sz="1400" b="1" dirty="0" err="1" smtClean="0"/>
                <a:t>foam</a:t>
              </a:r>
              <a:r>
                <a:rPr lang="de-DE" sz="1400" b="1" dirty="0" smtClean="0"/>
                <a:t> </a:t>
              </a:r>
              <a:r>
                <a:rPr lang="de-DE" sz="1400" b="1" dirty="0" err="1" smtClean="0"/>
                <a:t>dressing</a:t>
              </a:r>
              <a:endParaRPr lang="de-DE" sz="1400" b="1" dirty="0"/>
            </a:p>
          </p:txBody>
        </p:sp>
      </p:grpSp>
    </p:spTree>
    <p:extLst>
      <p:ext uri="{BB962C8B-B14F-4D97-AF65-F5344CB8AC3E}">
        <p14:creationId xmlns:p14="http://schemas.microsoft.com/office/powerpoint/2010/main" val="1720095587"/>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99" name="Text Box 19"/>
          <p:cNvSpPr txBox="1">
            <a:spLocks noChangeArrowheads="1"/>
          </p:cNvSpPr>
          <p:nvPr/>
        </p:nvSpPr>
        <p:spPr bwMode="auto">
          <a:xfrm>
            <a:off x="179512" y="5229200"/>
            <a:ext cx="8753797" cy="117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eaLnBrk="0" hangingPunct="0">
              <a:lnSpc>
                <a:spcPct val="130000"/>
              </a:lnSpc>
            </a:pPr>
            <a:r>
              <a:rPr lang="en-US" altLang="de-DE" sz="1400" b="1" dirty="0">
                <a:solidFill>
                  <a:schemeClr val="accent1"/>
                </a:solidFill>
              </a:rPr>
              <a:t>Conclusion</a:t>
            </a:r>
          </a:p>
          <a:p>
            <a:pPr algn="just" eaLnBrk="0" hangingPunct="0">
              <a:lnSpc>
                <a:spcPct val="130000"/>
              </a:lnSpc>
            </a:pPr>
            <a:r>
              <a:rPr lang="en-US" sz="1200" dirty="0"/>
              <a:t>It could be shown that the combination of non-adhering dressings and PU foam demonstrates good cell compatibility and does not negatively affect cell viability. Moreover, combination of all non-adhering dressing and PU foam dressing samples allowed induction of fibroblast migration in direction of the applied vacuum during NPWT at -80 mmHg.</a:t>
            </a:r>
            <a:endParaRPr lang="en-US" altLang="de-DE" sz="1200" dirty="0">
              <a:solidFill>
                <a:srgbClr val="000000"/>
              </a:solidFill>
              <a:cs typeface="Times New Roman" pitchFamily="18" charset="0"/>
            </a:endParaRPr>
          </a:p>
        </p:txBody>
      </p:sp>
      <p:sp>
        <p:nvSpPr>
          <p:cNvPr id="148500" name="Foliennummernplatzhalter 5"/>
          <p:cNvSpPr txBox="1">
            <a:spLocks noGrp="1"/>
          </p:cNvSpPr>
          <p:nvPr/>
        </p:nvSpPr>
        <p:spPr bwMode="auto">
          <a:xfrm>
            <a:off x="8458200" y="65532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360728FB-4E9E-42ED-A632-E960A0EB36E8}" type="slidenum">
              <a:rPr lang="de-DE" altLang="de-DE" sz="900" b="1"/>
              <a:pPr algn="r"/>
              <a:t>5</a:t>
            </a:fld>
            <a:endParaRPr lang="de-DE" altLang="de-DE" sz="900" b="1"/>
          </a:p>
        </p:txBody>
      </p:sp>
      <p:sp>
        <p:nvSpPr>
          <p:cNvPr id="148501" name="Text Box 14"/>
          <p:cNvSpPr txBox="1">
            <a:spLocks noChangeArrowheads="1"/>
          </p:cNvSpPr>
          <p:nvPr/>
        </p:nvSpPr>
        <p:spPr bwMode="auto">
          <a:xfrm>
            <a:off x="1010374" y="4437112"/>
            <a:ext cx="723403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just"/>
            <a:r>
              <a:rPr lang="en-US" altLang="de-DE" sz="1000" b="1" dirty="0">
                <a:solidFill>
                  <a:srgbClr val="000000"/>
                </a:solidFill>
              </a:rPr>
              <a:t>Figure 4:</a:t>
            </a:r>
            <a:r>
              <a:rPr lang="en-US" altLang="de-DE" sz="1000" dirty="0">
                <a:solidFill>
                  <a:srgbClr val="000000"/>
                </a:solidFill>
              </a:rPr>
              <a:t> </a:t>
            </a:r>
            <a:r>
              <a:rPr lang="en-US" sz="1000" dirty="0" smtClean="0"/>
              <a:t>No </a:t>
            </a:r>
            <a:r>
              <a:rPr lang="en-US" sz="1000" dirty="0"/>
              <a:t>adverse effects on the structure of the non-adhering dressings were observed at microscopic </a:t>
            </a:r>
            <a:r>
              <a:rPr lang="en-US" sz="1000" dirty="0" smtClean="0"/>
              <a:t>level</a:t>
            </a:r>
            <a:r>
              <a:rPr lang="en-US" sz="1000" dirty="0"/>
              <a:t> </a:t>
            </a:r>
            <a:r>
              <a:rPr lang="en-US" sz="1000" dirty="0" smtClean="0"/>
              <a:t>after NPWT at -80 mmHg compared to the untreated control.</a:t>
            </a:r>
            <a:endParaRPr lang="en-US" altLang="de-DE" sz="1000"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563" y="260350"/>
            <a:ext cx="57800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15"/>
          <p:cNvSpPr txBox="1"/>
          <p:nvPr/>
        </p:nvSpPr>
        <p:spPr>
          <a:xfrm>
            <a:off x="7956376" y="87015"/>
            <a:ext cx="1109599" cy="461665"/>
          </a:xfrm>
          <a:prstGeom prst="rect">
            <a:avLst/>
          </a:prstGeom>
          <a:noFill/>
        </p:spPr>
        <p:txBody>
          <a:bodyPr wrap="none" rtlCol="0">
            <a:spAutoFit/>
          </a:bodyPr>
          <a:lstStyle/>
          <a:p>
            <a:r>
              <a:rPr lang="de-DE" b="1" dirty="0" smtClean="0">
                <a:solidFill>
                  <a:schemeClr val="accent1">
                    <a:lumMod val="40000"/>
                    <a:lumOff val="60000"/>
                  </a:schemeClr>
                </a:solidFill>
              </a:rPr>
              <a:t>EP180</a:t>
            </a:r>
            <a:endParaRPr lang="de-DE" b="1" dirty="0">
              <a:solidFill>
                <a:schemeClr val="accent1">
                  <a:lumMod val="40000"/>
                  <a:lumOff val="60000"/>
                </a:schemeClr>
              </a:solidFill>
            </a:endParaRPr>
          </a:p>
        </p:txBody>
      </p:sp>
      <p:grpSp>
        <p:nvGrpSpPr>
          <p:cNvPr id="4" name="Gruppieren 3"/>
          <p:cNvGrpSpPr/>
          <p:nvPr/>
        </p:nvGrpSpPr>
        <p:grpSpPr>
          <a:xfrm>
            <a:off x="971600" y="908720"/>
            <a:ext cx="7272808" cy="3456384"/>
            <a:chOff x="323528" y="908720"/>
            <a:chExt cx="7272808" cy="3456384"/>
          </a:xfrm>
        </p:grpSpPr>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r="74718"/>
            <a:stretch>
              <a:fillRect/>
            </a:stretch>
          </p:blipFill>
          <p:spPr bwMode="auto">
            <a:xfrm>
              <a:off x="323528" y="908720"/>
              <a:ext cx="2484766"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l="74860"/>
            <a:stretch>
              <a:fillRect/>
            </a:stretch>
          </p:blipFill>
          <p:spPr bwMode="auto">
            <a:xfrm>
              <a:off x="362302" y="2637104"/>
              <a:ext cx="2470820"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b="50000"/>
            <a:stretch/>
          </p:blipFill>
          <p:spPr bwMode="auto">
            <a:xfrm>
              <a:off x="2987824" y="988367"/>
              <a:ext cx="2304256" cy="155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50000"/>
            <a:stretch/>
          </p:blipFill>
          <p:spPr bwMode="auto">
            <a:xfrm>
              <a:off x="2987824" y="2708920"/>
              <a:ext cx="230425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3063230" y="1078136"/>
              <a:ext cx="593432" cy="200055"/>
            </a:xfrm>
            <a:prstGeom prst="rect">
              <a:avLst/>
            </a:prstGeom>
            <a:solidFill>
              <a:schemeClr val="bg1"/>
            </a:solidFill>
          </p:spPr>
          <p:txBody>
            <a:bodyPr wrap="none" rtlCol="0">
              <a:spAutoFit/>
            </a:bodyPr>
            <a:lstStyle/>
            <a:p>
              <a:r>
                <a:rPr lang="de-DE" sz="700" b="1" dirty="0" err="1" smtClean="0"/>
                <a:t>untreated</a:t>
              </a:r>
              <a:endParaRPr lang="de-DE" sz="700" b="1" dirty="0"/>
            </a:p>
          </p:txBody>
        </p:sp>
        <p:sp>
          <p:nvSpPr>
            <p:cNvPr id="28" name="Textfeld 27"/>
            <p:cNvSpPr txBox="1"/>
            <p:nvPr/>
          </p:nvSpPr>
          <p:spPr>
            <a:xfrm>
              <a:off x="3075930" y="2780611"/>
              <a:ext cx="883575" cy="200055"/>
            </a:xfrm>
            <a:prstGeom prst="rect">
              <a:avLst/>
            </a:prstGeom>
            <a:solidFill>
              <a:schemeClr val="bg1"/>
            </a:solidFill>
          </p:spPr>
          <p:txBody>
            <a:bodyPr wrap="none" rtlCol="0">
              <a:spAutoFit/>
            </a:bodyPr>
            <a:lstStyle/>
            <a:p>
              <a:r>
                <a:rPr lang="de-DE" sz="700" b="1" dirty="0" smtClean="0"/>
                <a:t>NPWT </a:t>
              </a:r>
              <a:r>
                <a:rPr lang="de-DE" sz="700" b="1" dirty="0" err="1" smtClean="0"/>
                <a:t>treatment</a:t>
              </a:r>
              <a:endParaRPr lang="de-DE" sz="700" b="1" dirty="0"/>
            </a:p>
          </p:txBody>
        </p:sp>
        <p:pic>
          <p:nvPicPr>
            <p:cNvPr id="2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t="50000"/>
            <a:stretch/>
          </p:blipFill>
          <p:spPr bwMode="auto">
            <a:xfrm>
              <a:off x="5469210" y="2708920"/>
              <a:ext cx="212712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b="50000"/>
            <a:stretch/>
          </p:blipFill>
          <p:spPr bwMode="auto">
            <a:xfrm>
              <a:off x="5469210" y="1006052"/>
              <a:ext cx="2127126" cy="1540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feld 30"/>
            <p:cNvSpPr txBox="1"/>
            <p:nvPr/>
          </p:nvSpPr>
          <p:spPr>
            <a:xfrm>
              <a:off x="5551636" y="1087002"/>
              <a:ext cx="593432" cy="200055"/>
            </a:xfrm>
            <a:prstGeom prst="rect">
              <a:avLst/>
            </a:prstGeom>
            <a:solidFill>
              <a:schemeClr val="bg1"/>
            </a:solidFill>
          </p:spPr>
          <p:txBody>
            <a:bodyPr wrap="none" rtlCol="0">
              <a:spAutoFit/>
            </a:bodyPr>
            <a:lstStyle/>
            <a:p>
              <a:r>
                <a:rPr lang="de-DE" sz="700" b="1" dirty="0" err="1" smtClean="0"/>
                <a:t>untreated</a:t>
              </a:r>
              <a:endParaRPr lang="de-DE" sz="700" b="1" dirty="0"/>
            </a:p>
          </p:txBody>
        </p:sp>
        <p:sp>
          <p:nvSpPr>
            <p:cNvPr id="32" name="Textfeld 31"/>
            <p:cNvSpPr txBox="1"/>
            <p:nvPr/>
          </p:nvSpPr>
          <p:spPr>
            <a:xfrm>
              <a:off x="5564336" y="2789477"/>
              <a:ext cx="883575" cy="200055"/>
            </a:xfrm>
            <a:prstGeom prst="rect">
              <a:avLst/>
            </a:prstGeom>
            <a:solidFill>
              <a:schemeClr val="bg1"/>
            </a:solidFill>
          </p:spPr>
          <p:txBody>
            <a:bodyPr wrap="none" rtlCol="0">
              <a:spAutoFit/>
            </a:bodyPr>
            <a:lstStyle/>
            <a:p>
              <a:r>
                <a:rPr lang="de-DE" sz="700" b="1" dirty="0" smtClean="0"/>
                <a:t>NPWT </a:t>
              </a:r>
              <a:r>
                <a:rPr lang="de-DE" sz="700" b="1" dirty="0" err="1" smtClean="0"/>
                <a:t>treatment</a:t>
              </a:r>
              <a:endParaRPr lang="de-DE" sz="700" b="1" dirty="0"/>
            </a:p>
          </p:txBody>
        </p:sp>
      </p:grpSp>
    </p:spTree>
    <p:extLst>
      <p:ext uri="{BB962C8B-B14F-4D97-AF65-F5344CB8AC3E}">
        <p14:creationId xmlns:p14="http://schemas.microsoft.com/office/powerpoint/2010/main" val="1002458618"/>
      </p:ext>
    </p:extLst>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UKJ">
  <a:themeElements>
    <a:clrScheme name="UKJ">
      <a:dk1>
        <a:srgbClr val="000000"/>
      </a:dk1>
      <a:lt1>
        <a:srgbClr val="FFFFFF"/>
      </a:lt1>
      <a:dk2>
        <a:srgbClr val="434342"/>
      </a:dk2>
      <a:lt2>
        <a:srgbClr val="CDD7D9"/>
      </a:lt2>
      <a:accent1>
        <a:srgbClr val="0056A2"/>
      </a:accent1>
      <a:accent2>
        <a:srgbClr val="00AEEB"/>
      </a:accent2>
      <a:accent3>
        <a:srgbClr val="8DD449"/>
      </a:accent3>
      <a:accent4>
        <a:srgbClr val="FFC000"/>
      </a:accent4>
      <a:accent5>
        <a:srgbClr val="FF0000"/>
      </a:accent5>
      <a:accent6>
        <a:srgbClr val="7030A0"/>
      </a:accent6>
      <a:hlink>
        <a:srgbClr val="5F5F5F"/>
      </a:hlink>
      <a:folHlink>
        <a:srgbClr val="969696"/>
      </a:folHlink>
    </a:clrScheme>
    <a:fontScheme name="Winkel">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nk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1_UKJ">
  <a:themeElements>
    <a:clrScheme name="UKJ">
      <a:dk1>
        <a:srgbClr val="000000"/>
      </a:dk1>
      <a:lt1>
        <a:srgbClr val="FFFFFF"/>
      </a:lt1>
      <a:dk2>
        <a:srgbClr val="434342"/>
      </a:dk2>
      <a:lt2>
        <a:srgbClr val="CDD7D9"/>
      </a:lt2>
      <a:accent1>
        <a:srgbClr val="0056A2"/>
      </a:accent1>
      <a:accent2>
        <a:srgbClr val="00AEEB"/>
      </a:accent2>
      <a:accent3>
        <a:srgbClr val="8DD449"/>
      </a:accent3>
      <a:accent4>
        <a:srgbClr val="FFC000"/>
      </a:accent4>
      <a:accent5>
        <a:srgbClr val="FF0000"/>
      </a:accent5>
      <a:accent6>
        <a:srgbClr val="7030A0"/>
      </a:accent6>
      <a:hlink>
        <a:srgbClr val="5F5F5F"/>
      </a:hlink>
      <a:folHlink>
        <a:srgbClr val="969696"/>
      </a:folHlink>
    </a:clrScheme>
    <a:fontScheme name="Winkel">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nk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659</Words>
  <Application>Microsoft Office PowerPoint</Application>
  <PresentationFormat>Bildschirmpräsentation (4:3)</PresentationFormat>
  <Paragraphs>45</Paragraphs>
  <Slides>5</Slides>
  <Notes>5</Notes>
  <HiddenSlides>0</HiddenSlides>
  <MMClips>0</MMClips>
  <ScaleCrop>false</ScaleCrop>
  <HeadingPairs>
    <vt:vector size="4" baseType="variant">
      <vt:variant>
        <vt:lpstr>Design</vt:lpstr>
      </vt:variant>
      <vt:variant>
        <vt:i4>2</vt:i4>
      </vt:variant>
      <vt:variant>
        <vt:lpstr>Folientitel</vt:lpstr>
      </vt:variant>
      <vt:variant>
        <vt:i4>5</vt:i4>
      </vt:variant>
    </vt:vector>
  </HeadingPairs>
  <TitlesOfParts>
    <vt:vector size="7" baseType="lpstr">
      <vt:lpstr>UKJ</vt:lpstr>
      <vt:lpstr>1_UKJ</vt:lpstr>
      <vt:lpstr>application of non-adhering dressings during NPWT in vitro</vt:lpstr>
      <vt:lpstr>PowerPoint-Präsentation</vt:lpstr>
      <vt:lpstr>PowerPoint-Präsentation</vt:lpstr>
      <vt:lpstr>PowerPoint-Präsentation</vt:lpstr>
      <vt:lpstr>PowerPoint-Präsentation</vt:lpstr>
    </vt:vector>
  </TitlesOfParts>
  <Company>DominoPlus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DominoPlus</dc:creator>
  <cp:lastModifiedBy>Cornelia Wiegand</cp:lastModifiedBy>
  <cp:revision>93</cp:revision>
  <cp:lastPrinted>2016-01-14T14:21:11Z</cp:lastPrinted>
  <dcterms:created xsi:type="dcterms:W3CDTF">2008-08-15T15:45:48Z</dcterms:created>
  <dcterms:modified xsi:type="dcterms:W3CDTF">2017-04-13T12:34:06Z</dcterms:modified>
</cp:coreProperties>
</file>